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omments/comment1.xml" ContentType="application/vnd.openxmlformats-officedocument.presentationml.comment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707" r:id="rId4"/>
    <p:sldMasterId id="2147483648" r:id="rId5"/>
  </p:sldMasterIdLst>
  <p:notesMasterIdLst>
    <p:notesMasterId r:id="rId14"/>
  </p:notesMasterIdLst>
  <p:handoutMasterIdLst>
    <p:handoutMasterId r:id="rId15"/>
  </p:handoutMasterIdLst>
  <p:sldIdLst>
    <p:sldId id="256" r:id="rId6"/>
    <p:sldId id="284" r:id="rId7"/>
    <p:sldId id="285" r:id="rId8"/>
    <p:sldId id="286" r:id="rId9"/>
    <p:sldId id="314" r:id="rId10"/>
    <p:sldId id="313" r:id="rId11"/>
    <p:sldId id="312" r:id="rId12"/>
    <p:sldId id="27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horat(ESO), Haarith" initials="DH" lastIdx="6" clrIdx="0">
    <p:extLst>
      <p:ext uri="{19B8F6BF-5375-455C-9EA6-DF929625EA0E}">
        <p15:presenceInfo xmlns:p15="http://schemas.microsoft.com/office/powerpoint/2012/main" userId="S-1-5-21-852109325-4236797708-1392725387-303398" providerId="AD"/>
      </p:ext>
    </p:extLst>
  </p:cmAuthor>
  <p:cmAuthor id="2" name="Dhorat(ESO), Haarith" initials="DH [2]" lastIdx="1" clrIdx="1">
    <p:extLst>
      <p:ext uri="{19B8F6BF-5375-455C-9EA6-DF929625EA0E}">
        <p15:presenceInfo xmlns:p15="http://schemas.microsoft.com/office/powerpoint/2012/main" userId="S::Haarith.Dhorat@uk.nationalgrid.com::0cd168d0-143e-4c03-83f3-99dd3e4257b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9C1"/>
    <a:srgbClr val="20201E"/>
    <a:srgbClr val="FFBF22"/>
    <a:srgbClr val="C85412"/>
    <a:srgbClr val="E61E84"/>
    <a:srgbClr val="FFCE2C"/>
    <a:srgbClr val="FF5D00"/>
    <a:srgbClr val="6A2C91"/>
    <a:srgbClr val="E75400"/>
    <a:srgbClr val="5BCB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FB629C-F97F-4A97-AA3C-D9DF54298704}" v="35" dt="2021-03-19T14:24:54.5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389"/>
    <p:restoredTop sz="94694"/>
  </p:normalViewPr>
  <p:slideViewPr>
    <p:cSldViewPr snapToGrid="0" snapToObjects="1">
      <p:cViewPr varScale="1">
        <p:scale>
          <a:sx n="104" d="100"/>
          <a:sy n="104" d="100"/>
        </p:scale>
        <p:origin x="480" y="108"/>
      </p:cViewPr>
      <p:guideLst/>
    </p:cSldViewPr>
  </p:slideViewPr>
  <p:notesTextViewPr>
    <p:cViewPr>
      <p:scale>
        <a:sx n="40" d="100"/>
        <a:sy n="40" d="100"/>
      </p:scale>
      <p:origin x="0" y="0"/>
    </p:cViewPr>
  </p:notesTextViewPr>
  <p:sorterViewPr>
    <p:cViewPr>
      <p:scale>
        <a:sx n="66" d="100"/>
        <a:sy n="66" d="100"/>
      </p:scale>
      <p:origin x="0" y="0"/>
    </p:cViewPr>
  </p:sorterViewPr>
  <p:notesViewPr>
    <p:cSldViewPr snapToGrid="0" snapToObject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horat(ESO), Haarith" userId="0cd168d0-143e-4c03-83f3-99dd3e4257b3" providerId="ADAL" clId="{30983791-F565-4195-81FE-B72895DF44EE}"/>
  </pc:docChgLst>
  <pc:docChgLst>
    <pc:chgData name="Dhorat(ESO), Haarith" userId="0cd168d0-143e-4c03-83f3-99dd3e4257b3" providerId="ADAL" clId="{3EFB629C-F97F-4A97-AA3C-D9DF54298704}"/>
    <pc:docChg chg="undo redo custSel addSld delSld modSld sldOrd">
      <pc:chgData name="Dhorat(ESO), Haarith" userId="0cd168d0-143e-4c03-83f3-99dd3e4257b3" providerId="ADAL" clId="{3EFB629C-F97F-4A97-AA3C-D9DF54298704}" dt="2021-03-19T16:02:55.538" v="3371" actId="20577"/>
      <pc:docMkLst>
        <pc:docMk/>
      </pc:docMkLst>
      <pc:sldChg chg="modSp">
        <pc:chgData name="Dhorat(ESO), Haarith" userId="0cd168d0-143e-4c03-83f3-99dd3e4257b3" providerId="ADAL" clId="{3EFB629C-F97F-4A97-AA3C-D9DF54298704}" dt="2021-03-05T09:49:21.198" v="18" actId="20577"/>
        <pc:sldMkLst>
          <pc:docMk/>
          <pc:sldMk cId="2704666972" sldId="256"/>
        </pc:sldMkLst>
        <pc:spChg chg="mod">
          <ac:chgData name="Dhorat(ESO), Haarith" userId="0cd168d0-143e-4c03-83f3-99dd3e4257b3" providerId="ADAL" clId="{3EFB629C-F97F-4A97-AA3C-D9DF54298704}" dt="2021-03-05T09:49:21.198" v="18" actId="20577"/>
          <ac:spMkLst>
            <pc:docMk/>
            <pc:sldMk cId="2704666972" sldId="256"/>
            <ac:spMk id="3" creationId="{3725927B-5908-1547-880E-85792FD199F7}"/>
          </ac:spMkLst>
        </pc:spChg>
      </pc:sldChg>
      <pc:sldChg chg="modSp addCm modCm">
        <pc:chgData name="Dhorat(ESO), Haarith" userId="0cd168d0-143e-4c03-83f3-99dd3e4257b3" providerId="ADAL" clId="{3EFB629C-F97F-4A97-AA3C-D9DF54298704}" dt="2021-03-18T12:07:09.359" v="3201" actId="13926"/>
        <pc:sldMkLst>
          <pc:docMk/>
          <pc:sldMk cId="3854792685" sldId="285"/>
        </pc:sldMkLst>
        <pc:graphicFrameChg chg="modGraphic">
          <ac:chgData name="Dhorat(ESO), Haarith" userId="0cd168d0-143e-4c03-83f3-99dd3e4257b3" providerId="ADAL" clId="{3EFB629C-F97F-4A97-AA3C-D9DF54298704}" dt="2021-03-18T12:07:09.359" v="3201" actId="13926"/>
          <ac:graphicFrameMkLst>
            <pc:docMk/>
            <pc:sldMk cId="3854792685" sldId="285"/>
            <ac:graphicFrameMk id="5" creationId="{00000000-0000-0000-0000-000000000000}"/>
          </ac:graphicFrameMkLst>
        </pc:graphicFrameChg>
      </pc:sldChg>
      <pc:sldChg chg="addSp delSp modSp">
        <pc:chgData name="Dhorat(ESO), Haarith" userId="0cd168d0-143e-4c03-83f3-99dd3e4257b3" providerId="ADAL" clId="{3EFB629C-F97F-4A97-AA3C-D9DF54298704}" dt="2021-03-19T16:02:55.538" v="3371" actId="20577"/>
        <pc:sldMkLst>
          <pc:docMk/>
          <pc:sldMk cId="136231941" sldId="286"/>
        </pc:sldMkLst>
        <pc:spChg chg="del mod">
          <ac:chgData name="Dhorat(ESO), Haarith" userId="0cd168d0-143e-4c03-83f3-99dd3e4257b3" providerId="ADAL" clId="{3EFB629C-F97F-4A97-AA3C-D9DF54298704}" dt="2021-03-18T12:13:55.164" v="3202" actId="478"/>
          <ac:spMkLst>
            <pc:docMk/>
            <pc:sldMk cId="136231941" sldId="286"/>
            <ac:spMk id="6" creationId="{00000000-0000-0000-0000-000000000000}"/>
          </ac:spMkLst>
        </pc:spChg>
        <pc:spChg chg="add del mod">
          <ac:chgData name="Dhorat(ESO), Haarith" userId="0cd168d0-143e-4c03-83f3-99dd3e4257b3" providerId="ADAL" clId="{3EFB629C-F97F-4A97-AA3C-D9DF54298704}" dt="2021-03-18T12:13:57.808" v="3204" actId="478"/>
          <ac:spMkLst>
            <pc:docMk/>
            <pc:sldMk cId="136231941" sldId="286"/>
            <ac:spMk id="7" creationId="{754F3732-553E-4698-91EB-8D4664133275}"/>
          </ac:spMkLst>
        </pc:spChg>
        <pc:spChg chg="add mod">
          <ac:chgData name="Dhorat(ESO), Haarith" userId="0cd168d0-143e-4c03-83f3-99dd3e4257b3" providerId="ADAL" clId="{3EFB629C-F97F-4A97-AA3C-D9DF54298704}" dt="2021-03-10T13:12:34.776" v="734" actId="207"/>
          <ac:spMkLst>
            <pc:docMk/>
            <pc:sldMk cId="136231941" sldId="286"/>
            <ac:spMk id="23" creationId="{554A5843-C190-4CD4-8352-7337F2A14AB3}"/>
          </ac:spMkLst>
        </pc:spChg>
        <pc:spChg chg="add mod">
          <ac:chgData name="Dhorat(ESO), Haarith" userId="0cd168d0-143e-4c03-83f3-99dd3e4257b3" providerId="ADAL" clId="{3EFB629C-F97F-4A97-AA3C-D9DF54298704}" dt="2021-03-05T09:55:44.079" v="537" actId="1076"/>
          <ac:spMkLst>
            <pc:docMk/>
            <pc:sldMk cId="136231941" sldId="286"/>
            <ac:spMk id="24" creationId="{D156CA44-A85E-4F96-AF4E-571213D761A6}"/>
          </ac:spMkLst>
        </pc:spChg>
        <pc:spChg chg="add mod">
          <ac:chgData name="Dhorat(ESO), Haarith" userId="0cd168d0-143e-4c03-83f3-99dd3e4257b3" providerId="ADAL" clId="{3EFB629C-F97F-4A97-AA3C-D9DF54298704}" dt="2021-03-19T16:02:55.538" v="3371" actId="20577"/>
          <ac:spMkLst>
            <pc:docMk/>
            <pc:sldMk cId="136231941" sldId="286"/>
            <ac:spMk id="27" creationId="{1BAE4F45-D21F-416E-96E9-5FF67FBC97EC}"/>
          </ac:spMkLst>
        </pc:spChg>
        <pc:spChg chg="mod">
          <ac:chgData name="Dhorat(ESO), Haarith" userId="0cd168d0-143e-4c03-83f3-99dd3e4257b3" providerId="ADAL" clId="{3EFB629C-F97F-4A97-AA3C-D9DF54298704}" dt="2021-03-05T09:52:44.223" v="332" actId="1036"/>
          <ac:spMkLst>
            <pc:docMk/>
            <pc:sldMk cId="136231941" sldId="286"/>
            <ac:spMk id="43" creationId="{048F8489-04B3-4211-A0E9-5769499A05BF}"/>
          </ac:spMkLst>
        </pc:spChg>
        <pc:spChg chg="mod">
          <ac:chgData name="Dhorat(ESO), Haarith" userId="0cd168d0-143e-4c03-83f3-99dd3e4257b3" providerId="ADAL" clId="{3EFB629C-F97F-4A97-AA3C-D9DF54298704}" dt="2021-03-05T09:54:49.107" v="498" actId="1035"/>
          <ac:spMkLst>
            <pc:docMk/>
            <pc:sldMk cId="136231941" sldId="286"/>
            <ac:spMk id="44" creationId="{505DFE37-DE41-46C1-915B-5F2ABFE59607}"/>
          </ac:spMkLst>
        </pc:spChg>
        <pc:spChg chg="mod">
          <ac:chgData name="Dhorat(ESO), Haarith" userId="0cd168d0-143e-4c03-83f3-99dd3e4257b3" providerId="ADAL" clId="{3EFB629C-F97F-4A97-AA3C-D9DF54298704}" dt="2021-03-05T09:52:33.167" v="325" actId="14100"/>
          <ac:spMkLst>
            <pc:docMk/>
            <pc:sldMk cId="136231941" sldId="286"/>
            <ac:spMk id="45" creationId="{A6AA3AB7-4A36-46AF-8C9B-16122CECE80C}"/>
          </ac:spMkLst>
        </pc:spChg>
        <pc:spChg chg="mod">
          <ac:chgData name="Dhorat(ESO), Haarith" userId="0cd168d0-143e-4c03-83f3-99dd3e4257b3" providerId="ADAL" clId="{3EFB629C-F97F-4A97-AA3C-D9DF54298704}" dt="2021-03-05T09:54:49.107" v="498" actId="1035"/>
          <ac:spMkLst>
            <pc:docMk/>
            <pc:sldMk cId="136231941" sldId="286"/>
            <ac:spMk id="46" creationId="{66B1BDDE-D0EA-4B70-8456-441FEFF5D9A6}"/>
          </ac:spMkLst>
        </pc:spChg>
        <pc:spChg chg="mod">
          <ac:chgData name="Dhorat(ESO), Haarith" userId="0cd168d0-143e-4c03-83f3-99dd3e4257b3" providerId="ADAL" clId="{3EFB629C-F97F-4A97-AA3C-D9DF54298704}" dt="2021-03-05T09:53:02.462" v="373" actId="1038"/>
          <ac:spMkLst>
            <pc:docMk/>
            <pc:sldMk cId="136231941" sldId="286"/>
            <ac:spMk id="47" creationId="{B07B8D2B-115E-4583-A67F-82E0E195036C}"/>
          </ac:spMkLst>
        </pc:spChg>
        <pc:spChg chg="mod">
          <ac:chgData name="Dhorat(ESO), Haarith" userId="0cd168d0-143e-4c03-83f3-99dd3e4257b3" providerId="ADAL" clId="{3EFB629C-F97F-4A97-AA3C-D9DF54298704}" dt="2021-03-05T09:55:39.258" v="536" actId="1035"/>
          <ac:spMkLst>
            <pc:docMk/>
            <pc:sldMk cId="136231941" sldId="286"/>
            <ac:spMk id="48" creationId="{6FB49CA0-91CC-4AFC-A745-B851363F88CE}"/>
          </ac:spMkLst>
        </pc:spChg>
        <pc:spChg chg="mod">
          <ac:chgData name="Dhorat(ESO), Haarith" userId="0cd168d0-143e-4c03-83f3-99dd3e4257b3" providerId="ADAL" clId="{3EFB629C-F97F-4A97-AA3C-D9DF54298704}" dt="2021-03-05T09:52:53.690" v="357" actId="1038"/>
          <ac:spMkLst>
            <pc:docMk/>
            <pc:sldMk cId="136231941" sldId="286"/>
            <ac:spMk id="49" creationId="{53A6441E-CDAD-4277-8AE9-F7F2EBEC5E27}"/>
          </ac:spMkLst>
        </pc:spChg>
        <pc:spChg chg="mod">
          <ac:chgData name="Dhorat(ESO), Haarith" userId="0cd168d0-143e-4c03-83f3-99dd3e4257b3" providerId="ADAL" clId="{3EFB629C-F97F-4A97-AA3C-D9DF54298704}" dt="2021-03-05T09:55:22.609" v="522" actId="1035"/>
          <ac:spMkLst>
            <pc:docMk/>
            <pc:sldMk cId="136231941" sldId="286"/>
            <ac:spMk id="50" creationId="{FC6E3309-6EA7-4C7C-A1BD-51D07190AFB5}"/>
          </ac:spMkLst>
        </pc:spChg>
        <pc:spChg chg="mod">
          <ac:chgData name="Dhorat(ESO), Haarith" userId="0cd168d0-143e-4c03-83f3-99dd3e4257b3" providerId="ADAL" clId="{3EFB629C-F97F-4A97-AA3C-D9DF54298704}" dt="2021-03-05T09:53:02.462" v="373" actId="1038"/>
          <ac:spMkLst>
            <pc:docMk/>
            <pc:sldMk cId="136231941" sldId="286"/>
            <ac:spMk id="51" creationId="{E3A3E1EF-CB8C-4FCC-A248-8232B1499B98}"/>
          </ac:spMkLst>
        </pc:spChg>
        <pc:spChg chg="mod">
          <ac:chgData name="Dhorat(ESO), Haarith" userId="0cd168d0-143e-4c03-83f3-99dd3e4257b3" providerId="ADAL" clId="{3EFB629C-F97F-4A97-AA3C-D9DF54298704}" dt="2021-03-05T09:52:53.690" v="357" actId="1038"/>
          <ac:spMkLst>
            <pc:docMk/>
            <pc:sldMk cId="136231941" sldId="286"/>
            <ac:spMk id="52" creationId="{C6D880BF-D152-4768-95C6-C21C53352D0E}"/>
          </ac:spMkLst>
        </pc:spChg>
        <pc:spChg chg="mod">
          <ac:chgData name="Dhorat(ESO), Haarith" userId="0cd168d0-143e-4c03-83f3-99dd3e4257b3" providerId="ADAL" clId="{3EFB629C-F97F-4A97-AA3C-D9DF54298704}" dt="2021-03-05T09:55:22.609" v="522" actId="1035"/>
          <ac:spMkLst>
            <pc:docMk/>
            <pc:sldMk cId="136231941" sldId="286"/>
            <ac:spMk id="53" creationId="{077C10DF-79AD-4657-B19B-2E851217A4C3}"/>
          </ac:spMkLst>
        </pc:spChg>
        <pc:spChg chg="mod">
          <ac:chgData name="Dhorat(ESO), Haarith" userId="0cd168d0-143e-4c03-83f3-99dd3e4257b3" providerId="ADAL" clId="{3EFB629C-F97F-4A97-AA3C-D9DF54298704}" dt="2021-03-05T09:55:39.258" v="536" actId="1035"/>
          <ac:spMkLst>
            <pc:docMk/>
            <pc:sldMk cId="136231941" sldId="286"/>
            <ac:spMk id="54" creationId="{72AC0F91-9BE5-4084-A5D5-E27D46611861}"/>
          </ac:spMkLst>
        </pc:spChg>
        <pc:spChg chg="mod">
          <ac:chgData name="Dhorat(ESO), Haarith" userId="0cd168d0-143e-4c03-83f3-99dd3e4257b3" providerId="ADAL" clId="{3EFB629C-F97F-4A97-AA3C-D9DF54298704}" dt="2021-03-05T09:53:19.181" v="422" actId="1038"/>
          <ac:spMkLst>
            <pc:docMk/>
            <pc:sldMk cId="136231941" sldId="286"/>
            <ac:spMk id="55" creationId="{B341E61A-2D49-40DE-BF31-B4C51D423F52}"/>
          </ac:spMkLst>
        </pc:spChg>
        <pc:spChg chg="mod">
          <ac:chgData name="Dhorat(ESO), Haarith" userId="0cd168d0-143e-4c03-83f3-99dd3e4257b3" providerId="ADAL" clId="{3EFB629C-F97F-4A97-AA3C-D9DF54298704}" dt="2021-03-05T09:53:19.181" v="422" actId="1038"/>
          <ac:spMkLst>
            <pc:docMk/>
            <pc:sldMk cId="136231941" sldId="286"/>
            <ac:spMk id="56" creationId="{2DA64AFD-F733-4B65-B865-CF4D4469CD9C}"/>
          </ac:spMkLst>
        </pc:spChg>
        <pc:graphicFrameChg chg="mod modGraphic">
          <ac:chgData name="Dhorat(ESO), Haarith" userId="0cd168d0-143e-4c03-83f3-99dd3e4257b3" providerId="ADAL" clId="{3EFB629C-F97F-4A97-AA3C-D9DF54298704}" dt="2021-03-05T09:55:14.409" v="514" actId="20577"/>
          <ac:graphicFrameMkLst>
            <pc:docMk/>
            <pc:sldMk cId="136231941" sldId="286"/>
            <ac:graphicFrameMk id="42" creationId="{7C516482-D7A3-4A91-B7AB-36557627E2EA}"/>
          </ac:graphicFrameMkLst>
        </pc:graphicFrameChg>
      </pc:sldChg>
      <pc:sldChg chg="modSp">
        <pc:chgData name="Dhorat(ESO), Haarith" userId="0cd168d0-143e-4c03-83f3-99dd3e4257b3" providerId="ADAL" clId="{3EFB629C-F97F-4A97-AA3C-D9DF54298704}" dt="2021-03-19T14:24:22.052" v="3281" actId="20577"/>
        <pc:sldMkLst>
          <pc:docMk/>
          <pc:sldMk cId="3772930682" sldId="312"/>
        </pc:sldMkLst>
        <pc:spChg chg="mod">
          <ac:chgData name="Dhorat(ESO), Haarith" userId="0cd168d0-143e-4c03-83f3-99dd3e4257b3" providerId="ADAL" clId="{3EFB629C-F97F-4A97-AA3C-D9DF54298704}" dt="2021-03-19T14:24:22.052" v="3281" actId="20577"/>
          <ac:spMkLst>
            <pc:docMk/>
            <pc:sldMk cId="3772930682" sldId="312"/>
            <ac:spMk id="10" creationId="{00000000-0000-0000-0000-000000000000}"/>
          </ac:spMkLst>
        </pc:spChg>
      </pc:sldChg>
      <pc:sldChg chg="addSp delSp modSp add ord">
        <pc:chgData name="Dhorat(ESO), Haarith" userId="0cd168d0-143e-4c03-83f3-99dd3e4257b3" providerId="ADAL" clId="{3EFB629C-F97F-4A97-AA3C-D9DF54298704}" dt="2021-03-16T17:20:38.250" v="3168" actId="20577"/>
        <pc:sldMkLst>
          <pc:docMk/>
          <pc:sldMk cId="1673722844" sldId="313"/>
        </pc:sldMkLst>
        <pc:spChg chg="mod">
          <ac:chgData name="Dhorat(ESO), Haarith" userId="0cd168d0-143e-4c03-83f3-99dd3e4257b3" providerId="ADAL" clId="{3EFB629C-F97F-4A97-AA3C-D9DF54298704}" dt="2021-03-16T16:30:30.734" v="926" actId="20577"/>
          <ac:spMkLst>
            <pc:docMk/>
            <pc:sldMk cId="1673722844" sldId="313"/>
            <ac:spMk id="2" creationId="{9FCDAA63-17E6-FD43-9303-8D1A375F3F61}"/>
          </ac:spMkLst>
        </pc:spChg>
        <pc:spChg chg="add del">
          <ac:chgData name="Dhorat(ESO), Haarith" userId="0cd168d0-143e-4c03-83f3-99dd3e4257b3" providerId="ADAL" clId="{3EFB629C-F97F-4A97-AA3C-D9DF54298704}" dt="2021-03-10T13:14:25.034" v="741" actId="478"/>
          <ac:spMkLst>
            <pc:docMk/>
            <pc:sldMk cId="1673722844" sldId="313"/>
            <ac:spMk id="6" creationId="{CC509BFD-87AE-439E-8C85-8F4D546345F1}"/>
          </ac:spMkLst>
        </pc:spChg>
        <pc:spChg chg="add del mod">
          <ac:chgData name="Dhorat(ESO), Haarith" userId="0cd168d0-143e-4c03-83f3-99dd3e4257b3" providerId="ADAL" clId="{3EFB629C-F97F-4A97-AA3C-D9DF54298704}" dt="2021-03-10T13:14:19.167" v="739"/>
          <ac:spMkLst>
            <pc:docMk/>
            <pc:sldMk cId="1673722844" sldId="313"/>
            <ac:spMk id="7" creationId="{923B7CA9-4CE5-4834-8A31-4A20ACC50F82}"/>
          </ac:spMkLst>
        </pc:spChg>
        <pc:spChg chg="del mod">
          <ac:chgData name="Dhorat(ESO), Haarith" userId="0cd168d0-143e-4c03-83f3-99dd3e4257b3" providerId="ADAL" clId="{3EFB629C-F97F-4A97-AA3C-D9DF54298704}" dt="2021-03-10T13:14:09.338" v="735" actId="478"/>
          <ac:spMkLst>
            <pc:docMk/>
            <pc:sldMk cId="1673722844" sldId="313"/>
            <ac:spMk id="10" creationId="{00000000-0000-0000-0000-000000000000}"/>
          </ac:spMkLst>
        </pc:spChg>
        <pc:graphicFrameChg chg="add mod modGraphic">
          <ac:chgData name="Dhorat(ESO), Haarith" userId="0cd168d0-143e-4c03-83f3-99dd3e4257b3" providerId="ADAL" clId="{3EFB629C-F97F-4A97-AA3C-D9DF54298704}" dt="2021-03-16T17:20:38.250" v="3168" actId="20577"/>
          <ac:graphicFrameMkLst>
            <pc:docMk/>
            <pc:sldMk cId="1673722844" sldId="313"/>
            <ac:graphicFrameMk id="5" creationId="{04A8D1A5-153D-4A4C-8FFE-AD4A8A198026}"/>
          </ac:graphicFrameMkLst>
        </pc:graphicFrameChg>
      </pc:sldChg>
      <pc:sldChg chg="modSp add ord">
        <pc:chgData name="Dhorat(ESO), Haarith" userId="0cd168d0-143e-4c03-83f3-99dd3e4257b3" providerId="ADAL" clId="{3EFB629C-F97F-4A97-AA3C-D9DF54298704}" dt="2021-03-16T16:51:22.493" v="2053" actId="2711"/>
        <pc:sldMkLst>
          <pc:docMk/>
          <pc:sldMk cId="1577031679" sldId="314"/>
        </pc:sldMkLst>
        <pc:spChg chg="mod">
          <ac:chgData name="Dhorat(ESO), Haarith" userId="0cd168d0-143e-4c03-83f3-99dd3e4257b3" providerId="ADAL" clId="{3EFB629C-F97F-4A97-AA3C-D9DF54298704}" dt="2021-03-16T16:30:26.456" v="914" actId="20577"/>
          <ac:spMkLst>
            <pc:docMk/>
            <pc:sldMk cId="1577031679" sldId="314"/>
            <ac:spMk id="2" creationId="{9FCDAA63-17E6-FD43-9303-8D1A375F3F61}"/>
          </ac:spMkLst>
        </pc:spChg>
        <pc:graphicFrameChg chg="mod modGraphic">
          <ac:chgData name="Dhorat(ESO), Haarith" userId="0cd168d0-143e-4c03-83f3-99dd3e4257b3" providerId="ADAL" clId="{3EFB629C-F97F-4A97-AA3C-D9DF54298704}" dt="2021-03-16T16:51:22.493" v="2053" actId="2711"/>
          <ac:graphicFrameMkLst>
            <pc:docMk/>
            <pc:sldMk cId="1577031679" sldId="314"/>
            <ac:graphicFrameMk id="5" creationId="{04A8D1A5-153D-4A4C-8FFE-AD4A8A198026}"/>
          </ac:graphicFrameMkLst>
        </pc:graphicFrameChg>
      </pc:sldChg>
    </pc:docChg>
  </pc:docChgLst>
  <pc:docChgLst>
    <pc:chgData name="Dhorat(ESO), Haarith" userId="S::haarith.dhorat@uk.nationalgrid.com::0cd168d0-143e-4c03-83f3-99dd3e4257b3" providerId="AD" clId="Web-{78AD7097-F740-E52B-260C-382AF5C6D635}"/>
  </pc:docChgLst>
  <pc:docChgLst>
    <pc:chgData name="Dhorat(ESO), Haarith" userId="S::haarith.dhorat@uk.nationalgrid.com::0cd168d0-143e-4c03-83f3-99dd3e4257b3" providerId="AD" clId="Web-{3D955242-9599-033D-3DEE-76AC1E0B0083}"/>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2" dt="2021-03-18T11:49:12.082" idx="1">
    <p:pos x="1978" y="1728"/>
    <p:text>Confirm date of publication</p:text>
    <p:extLst>
      <p:ext uri="{C676402C-5697-4E1C-873F-D02D1690AC5C}">
        <p15:threadingInfo xmlns:p15="http://schemas.microsoft.com/office/powerpoint/2012/main" timeZoneBias="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C5FC15-1CE8-0B43-8B80-417162D2E6F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396DC26-95A5-8940-A79D-AF0EBC391E9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A44258-D2F0-FD48-997E-DC1F2F174FC0}" type="datetimeFigureOut">
              <a:rPr lang="en-US" smtClean="0"/>
              <a:t>3/19/2021</a:t>
            </a:fld>
            <a:endParaRPr lang="en-US"/>
          </a:p>
        </p:txBody>
      </p:sp>
      <p:sp>
        <p:nvSpPr>
          <p:cNvPr id="4" name="Footer Placeholder 3">
            <a:extLst>
              <a:ext uri="{FF2B5EF4-FFF2-40B4-BE49-F238E27FC236}">
                <a16:creationId xmlns:a16="http://schemas.microsoft.com/office/drawing/2014/main" id="{5C45D5B0-EF1F-4049-AE11-F12F598628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9A0E71D-EE13-E446-8DC2-9087618116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C8834-3968-D043-A9C1-2B3E3096FACD}" type="slidenum">
              <a:rPr lang="en-US" smtClean="0"/>
              <a:t>‹#›</a:t>
            </a:fld>
            <a:endParaRPr lang="en-US"/>
          </a:p>
        </p:txBody>
      </p:sp>
    </p:spTree>
    <p:extLst>
      <p:ext uri="{BB962C8B-B14F-4D97-AF65-F5344CB8AC3E}">
        <p14:creationId xmlns:p14="http://schemas.microsoft.com/office/powerpoint/2010/main" val="1493199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D0886-E6DD-294C-AA3E-B63E30F05A7E}" type="datetimeFigureOut">
              <a:rPr lang="en-US" smtClean="0"/>
              <a:t>3/19/2021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74334-5195-1F4B-B190-5A416FFA4340}" type="slidenum">
              <a:rPr lang="en-US" smtClean="0"/>
              <a:t>‹#›</a:t>
            </a:fld>
            <a:endParaRPr lang="en-US"/>
          </a:p>
        </p:txBody>
      </p:sp>
    </p:spTree>
    <p:extLst>
      <p:ext uri="{BB962C8B-B14F-4D97-AF65-F5344CB8AC3E}">
        <p14:creationId xmlns:p14="http://schemas.microsoft.com/office/powerpoint/2010/main" val="2813019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90C2C620-7572-4B4B-9EC2-35F91289E79C}"/>
              </a:ext>
            </a:extLst>
          </p:cNvPr>
          <p:cNvPicPr>
            <a:picLocks noChangeAspect="1"/>
          </p:cNvPicPr>
          <p:nvPr userDrawn="1"/>
        </p:nvPicPr>
        <p:blipFill>
          <a:blip r:embed="rId2"/>
          <a:srcRect/>
          <a:stretch/>
        </p:blipFill>
        <p:spPr>
          <a:xfrm>
            <a:off x="0" y="0"/>
            <a:ext cx="12192000" cy="6858000"/>
          </a:xfrm>
          <a:prstGeom prst="rect">
            <a:avLst/>
          </a:prstGeom>
        </p:spPr>
      </p:pic>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7" y="2034234"/>
            <a:ext cx="3645338" cy="1655763"/>
          </a:xfrm>
          <a:prstGeom prst="rect">
            <a:avLst/>
          </a:prstGeom>
        </p:spPr>
        <p:txBody>
          <a:bodyPr/>
          <a:lstStyle>
            <a:lvl1pPr marL="0" indent="0">
              <a:buNone/>
              <a:defRPr sz="3600" b="0" i="0">
                <a:solidFill>
                  <a:schemeClr val="bg1"/>
                </a:solidFill>
                <a:latin typeface="Helvetica Neue LT Std 65 Medium" panose="020B0604020202020204" pitchFamily="34" charset="0"/>
              </a:defRPr>
            </a:lvl1pPr>
            <a:lvl2pPr marL="457189" indent="0">
              <a:buNone/>
              <a:defRPr/>
            </a:lvl2pPr>
          </a:lstStyle>
          <a:p>
            <a:pPr lvl="0"/>
            <a:r>
              <a:rPr lang="en-GB" dirty="0"/>
              <a:t>Click to edit Master text styles</a:t>
            </a:r>
          </a:p>
        </p:txBody>
      </p:sp>
      <p:pic>
        <p:nvPicPr>
          <p:cNvPr id="6" name="Picture 5">
            <a:extLst>
              <a:ext uri="{FF2B5EF4-FFF2-40B4-BE49-F238E27FC236}">
                <a16:creationId xmlns:a16="http://schemas.microsoft.com/office/drawing/2014/main" id="{E7AA0B1D-EF40-6A47-9A35-39D47E157AE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4165929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ur Mission">
    <p:spTree>
      <p:nvGrpSpPr>
        <p:cNvPr id="1" name=""/>
        <p:cNvGrpSpPr/>
        <p:nvPr/>
      </p:nvGrpSpPr>
      <p:grpSpPr>
        <a:xfrm>
          <a:off x="0" y="0"/>
          <a:ext cx="0" cy="0"/>
          <a:chOff x="0" y="0"/>
          <a:chExt cx="0" cy="0"/>
        </a:xfrm>
      </p:grpSpPr>
      <p:pic>
        <p:nvPicPr>
          <p:cNvPr id="4" name="Picture 3" descr="A picture containing food&#10;&#10;Description automatically generated">
            <a:extLst>
              <a:ext uri="{FF2B5EF4-FFF2-40B4-BE49-F238E27FC236}">
                <a16:creationId xmlns:a16="http://schemas.microsoft.com/office/drawing/2014/main" id="{8881344E-252E-1646-BC72-BAFC365E04B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Title 1">
            <a:extLst>
              <a:ext uri="{FF2B5EF4-FFF2-40B4-BE49-F238E27FC236}">
                <a16:creationId xmlns:a16="http://schemas.microsoft.com/office/drawing/2014/main" id="{603C7099-7BDF-EF49-AD35-BAF172AFBFE7}"/>
              </a:ext>
            </a:extLst>
          </p:cNvPr>
          <p:cNvSpPr>
            <a:spLocks noGrp="1"/>
          </p:cNvSpPr>
          <p:nvPr>
            <p:ph type="title"/>
          </p:nvPr>
        </p:nvSpPr>
        <p:spPr>
          <a:xfrm>
            <a:off x="3910848" y="4353172"/>
            <a:ext cx="4419336" cy="1480071"/>
          </a:xfrm>
          <a:prstGeom prst="rect">
            <a:avLst/>
          </a:prstGeom>
        </p:spPr>
        <p:txBody>
          <a:bodyPr anchor="t"/>
          <a:lstStyle>
            <a:lvl1pPr algn="ctr">
              <a:defRPr sz="1600" b="0" i="0">
                <a:solidFill>
                  <a:schemeClr val="bg1"/>
                </a:solidFill>
                <a:latin typeface="Helvetica Neue LT Std 55 Roman"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pic>
        <p:nvPicPr>
          <p:cNvPr id="6" name="Picture 5">
            <a:extLst>
              <a:ext uri="{FF2B5EF4-FFF2-40B4-BE49-F238E27FC236}">
                <a16:creationId xmlns:a16="http://schemas.microsoft.com/office/drawing/2014/main" id="{41AC7A00-DB93-444C-B44B-5D4749E8226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335386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uccess 2020">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265DB93-84BA-6F4E-867A-6C9DDF392ED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14088"/>
            <a:ext cx="12192000" cy="6843912"/>
          </a:xfrm>
          <a:prstGeom prst="rect">
            <a:avLst/>
          </a:prstGeom>
        </p:spPr>
      </p:pic>
      <p:sp>
        <p:nvSpPr>
          <p:cNvPr id="3" name="Title 1">
            <a:extLst>
              <a:ext uri="{FF2B5EF4-FFF2-40B4-BE49-F238E27FC236}">
                <a16:creationId xmlns:a16="http://schemas.microsoft.com/office/drawing/2014/main" id="{D55661EB-4104-4747-B2EB-2D0E05A2DD4D}"/>
              </a:ext>
            </a:extLst>
          </p:cNvPr>
          <p:cNvSpPr>
            <a:spLocks noGrp="1"/>
          </p:cNvSpPr>
          <p:nvPr>
            <p:ph type="title"/>
          </p:nvPr>
        </p:nvSpPr>
        <p:spPr>
          <a:xfrm>
            <a:off x="627025" y="560117"/>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a:t>
            </a:r>
            <a:endParaRPr lang="en-US" dirty="0"/>
          </a:p>
        </p:txBody>
      </p:sp>
      <p:sp>
        <p:nvSpPr>
          <p:cNvPr id="8" name="Text Placeholder 11">
            <a:extLst>
              <a:ext uri="{FF2B5EF4-FFF2-40B4-BE49-F238E27FC236}">
                <a16:creationId xmlns:a16="http://schemas.microsoft.com/office/drawing/2014/main" id="{4CCEDE6E-3C12-1C43-A880-0B6F1300F28C}"/>
              </a:ext>
            </a:extLst>
          </p:cNvPr>
          <p:cNvSpPr>
            <a:spLocks noGrp="1"/>
          </p:cNvSpPr>
          <p:nvPr>
            <p:ph type="body" sz="quarter" idx="11"/>
          </p:nvPr>
        </p:nvSpPr>
        <p:spPr>
          <a:xfrm>
            <a:off x="968440" y="4873751"/>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3" name="Text Placeholder 12">
            <a:extLst>
              <a:ext uri="{FF2B5EF4-FFF2-40B4-BE49-F238E27FC236}">
                <a16:creationId xmlns:a16="http://schemas.microsoft.com/office/drawing/2014/main" id="{CE6029B3-1496-8845-A0B4-692DF4171963}"/>
              </a:ext>
            </a:extLst>
          </p:cNvPr>
          <p:cNvSpPr>
            <a:spLocks noGrp="1"/>
          </p:cNvSpPr>
          <p:nvPr>
            <p:ph type="body" sz="quarter" idx="15"/>
          </p:nvPr>
        </p:nvSpPr>
        <p:spPr>
          <a:xfrm>
            <a:off x="1573212" y="1198563"/>
            <a:ext cx="3968051" cy="620712"/>
          </a:xfrm>
          <a:prstGeom prst="rect">
            <a:avLst/>
          </a:prstGeom>
        </p:spPr>
        <p:txBody>
          <a:bodyPr/>
          <a:lstStyle>
            <a:lvl1pPr marL="0" indent="0">
              <a:buNone/>
              <a:defRPr sz="2200" b="0" i="0">
                <a:solidFill>
                  <a:srgbClr val="FFBF22"/>
                </a:solidFill>
                <a:latin typeface="Helvetica Neue LT Std 65 Medium" panose="020B0604020202020204" pitchFamily="34" charset="0"/>
              </a:defRPr>
            </a:lvl1pPr>
            <a:lvl2pPr marL="457189" indent="0">
              <a:buNone/>
              <a:defRPr b="0" i="0">
                <a:solidFill>
                  <a:srgbClr val="E8BC28"/>
                </a:solidFill>
                <a:latin typeface="Helvetica Neue LT Std 65 Medium" panose="020B0604020202020204" pitchFamily="34" charset="0"/>
              </a:defRPr>
            </a:lvl2pPr>
            <a:lvl3pPr marL="914377" indent="0">
              <a:buNone/>
              <a:defRPr b="0" i="0">
                <a:solidFill>
                  <a:srgbClr val="E8BC28"/>
                </a:solidFill>
                <a:latin typeface="Helvetica Neue LT Std 65 Medium" panose="020B0604020202020204" pitchFamily="34" charset="0"/>
              </a:defRPr>
            </a:lvl3pPr>
            <a:lvl4pPr marL="1371566" indent="0">
              <a:buNone/>
              <a:defRPr b="0" i="0">
                <a:solidFill>
                  <a:srgbClr val="E8BC28"/>
                </a:solidFill>
                <a:latin typeface="Helvetica Neue LT Std 65 Medium" panose="020B0604020202020204" pitchFamily="34" charset="0"/>
              </a:defRPr>
            </a:lvl4pPr>
            <a:lvl5pPr marL="1828755" indent="0">
              <a:buNone/>
              <a:defRPr b="0" i="0">
                <a:solidFill>
                  <a:srgbClr val="E8BC28"/>
                </a:solidFill>
                <a:latin typeface="Helvetica Neue LT Std 65 Medium" panose="020B0604020202020204" pitchFamily="34" charset="0"/>
              </a:defRPr>
            </a:lvl5pPr>
          </a:lstStyle>
          <a:p>
            <a:pPr lvl="0"/>
            <a:r>
              <a:rPr lang="en-GB" dirty="0"/>
              <a:t>Click to edit Master</a:t>
            </a:r>
            <a:endParaRPr lang="en-US" dirty="0"/>
          </a:p>
        </p:txBody>
      </p:sp>
      <p:sp>
        <p:nvSpPr>
          <p:cNvPr id="14" name="Text Placeholder 11">
            <a:extLst>
              <a:ext uri="{FF2B5EF4-FFF2-40B4-BE49-F238E27FC236}">
                <a16:creationId xmlns:a16="http://schemas.microsoft.com/office/drawing/2014/main" id="{89013AE0-A7CE-7547-8EEA-81CCF43E43E2}"/>
              </a:ext>
            </a:extLst>
          </p:cNvPr>
          <p:cNvSpPr>
            <a:spLocks noGrp="1"/>
          </p:cNvSpPr>
          <p:nvPr>
            <p:ph type="body" sz="quarter" idx="16"/>
          </p:nvPr>
        </p:nvSpPr>
        <p:spPr>
          <a:xfrm>
            <a:off x="6427195" y="4873751"/>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5" name="Text Placeholder 11">
            <a:extLst>
              <a:ext uri="{FF2B5EF4-FFF2-40B4-BE49-F238E27FC236}">
                <a16:creationId xmlns:a16="http://schemas.microsoft.com/office/drawing/2014/main" id="{9CD27893-F0D0-1A45-9332-495EA803DFB0}"/>
              </a:ext>
            </a:extLst>
          </p:cNvPr>
          <p:cNvSpPr>
            <a:spLocks noGrp="1"/>
          </p:cNvSpPr>
          <p:nvPr>
            <p:ph type="body" sz="quarter" idx="17"/>
          </p:nvPr>
        </p:nvSpPr>
        <p:spPr>
          <a:xfrm>
            <a:off x="3732860" y="4873750"/>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6" name="Text Placeholder 11">
            <a:extLst>
              <a:ext uri="{FF2B5EF4-FFF2-40B4-BE49-F238E27FC236}">
                <a16:creationId xmlns:a16="http://schemas.microsoft.com/office/drawing/2014/main" id="{993E37F8-8A43-B148-B157-E7E2E1E6C38C}"/>
              </a:ext>
            </a:extLst>
          </p:cNvPr>
          <p:cNvSpPr>
            <a:spLocks noGrp="1"/>
          </p:cNvSpPr>
          <p:nvPr>
            <p:ph type="body" sz="quarter" idx="18"/>
          </p:nvPr>
        </p:nvSpPr>
        <p:spPr>
          <a:xfrm>
            <a:off x="9173817" y="4873751"/>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1" name="Picture 10">
            <a:extLst>
              <a:ext uri="{FF2B5EF4-FFF2-40B4-BE49-F238E27FC236}">
                <a16:creationId xmlns:a16="http://schemas.microsoft.com/office/drawing/2014/main" id="{07269F8E-8F8B-4449-8532-8C5C5BA8ABD2}"/>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6065433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4" name="Picture 3" descr="A picture containing table&#10;&#10;Description automatically generated">
            <a:extLst>
              <a:ext uri="{FF2B5EF4-FFF2-40B4-BE49-F238E27FC236}">
                <a16:creationId xmlns:a16="http://schemas.microsoft.com/office/drawing/2014/main" id="{1234C049-7FBE-5B46-833A-66DEB25DA9C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Text Placeholder 11">
            <a:extLst>
              <a:ext uri="{FF2B5EF4-FFF2-40B4-BE49-F238E27FC236}">
                <a16:creationId xmlns:a16="http://schemas.microsoft.com/office/drawing/2014/main" id="{E7F5ABC0-2EBF-7E4B-8636-DA45497EE8B7}"/>
              </a:ext>
            </a:extLst>
          </p:cNvPr>
          <p:cNvSpPr>
            <a:spLocks noGrp="1"/>
          </p:cNvSpPr>
          <p:nvPr>
            <p:ph type="body" sz="quarter" idx="11"/>
          </p:nvPr>
        </p:nvSpPr>
        <p:spPr>
          <a:xfrm>
            <a:off x="627025" y="1439107"/>
            <a:ext cx="4754880" cy="1288051"/>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5" name="Title 1">
            <a:extLst>
              <a:ext uri="{FF2B5EF4-FFF2-40B4-BE49-F238E27FC236}">
                <a16:creationId xmlns:a16="http://schemas.microsoft.com/office/drawing/2014/main" id="{4F259E3B-5DA7-3643-B801-D0107A195AB3}"/>
              </a:ext>
            </a:extLst>
          </p:cNvPr>
          <p:cNvSpPr>
            <a:spLocks noGrp="1"/>
          </p:cNvSpPr>
          <p:nvPr>
            <p:ph type="title"/>
          </p:nvPr>
        </p:nvSpPr>
        <p:spPr>
          <a:xfrm>
            <a:off x="627025" y="560117"/>
            <a:ext cx="8292386"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pic>
        <p:nvPicPr>
          <p:cNvPr id="7" name="Picture 6">
            <a:extLst>
              <a:ext uri="{FF2B5EF4-FFF2-40B4-BE49-F238E27FC236}">
                <a16:creationId xmlns:a16="http://schemas.microsoft.com/office/drawing/2014/main" id="{F4342FF0-A2BC-4140-9E7B-8727884F9D1D}"/>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5721120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con_3Col_Layout">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3190240"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3190240" y="3141702"/>
            <a:ext cx="8371840" cy="2111018"/>
          </a:xfrm>
          <a:prstGeom prst="rect">
            <a:avLst/>
          </a:prstGeom>
          <a:ln>
            <a:noFill/>
          </a:ln>
        </p:spPr>
        <p:txBody>
          <a:bodyPr numCol="3"/>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a:p>
        </p:txBody>
      </p:sp>
      <p:pic>
        <p:nvPicPr>
          <p:cNvPr id="11" name="Picture 10">
            <a:extLst>
              <a:ext uri="{FF2B5EF4-FFF2-40B4-BE49-F238E27FC236}">
                <a16:creationId xmlns:a16="http://schemas.microsoft.com/office/drawing/2014/main" id="{D056BF34-B32E-6243-A274-74B4622666D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3928836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9" name="Picture 8">
            <a:extLst>
              <a:ext uri="{FF2B5EF4-FFF2-40B4-BE49-F238E27FC236}">
                <a16:creationId xmlns:a16="http://schemas.microsoft.com/office/drawing/2014/main" id="{9E0884E4-790D-0849-8A73-02723BA090E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811020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Tree>
    <p:extLst>
      <p:ext uri="{BB962C8B-B14F-4D97-AF65-F5344CB8AC3E}">
        <p14:creationId xmlns:p14="http://schemas.microsoft.com/office/powerpoint/2010/main" val="27067793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4" name="Picture 13">
            <a:extLst>
              <a:ext uri="{FF2B5EF4-FFF2-40B4-BE49-F238E27FC236}">
                <a16:creationId xmlns:a16="http://schemas.microsoft.com/office/drawing/2014/main" id="{02A2B536-236F-3243-8EA5-4436DB5B365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9675829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tro_Bullet_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509098" y="3758494"/>
            <a:ext cx="4743305" cy="1762631"/>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97523" y="3175722"/>
            <a:ext cx="2764515"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4" name="Picture Placeholder 8">
            <a:extLst>
              <a:ext uri="{FF2B5EF4-FFF2-40B4-BE49-F238E27FC236}">
                <a16:creationId xmlns:a16="http://schemas.microsoft.com/office/drawing/2014/main" id="{DD16F5DD-B45A-ED4E-8E7E-33263E4BB0FD}"/>
              </a:ext>
            </a:extLst>
          </p:cNvPr>
          <p:cNvSpPr>
            <a:spLocks noGrp="1"/>
          </p:cNvSpPr>
          <p:nvPr>
            <p:ph type="pic" sz="quarter" idx="16"/>
          </p:nvPr>
        </p:nvSpPr>
        <p:spPr>
          <a:xfrm>
            <a:off x="6287075" y="780175"/>
            <a:ext cx="5395827" cy="4740950"/>
          </a:xfrm>
          <a:prstGeom prst="rect">
            <a:avLst/>
          </a:prstGeom>
        </p:spPr>
        <p:txBody>
          <a:bodyPr/>
          <a:lstStyle/>
          <a:p>
            <a:endParaRPr lang="en-US"/>
          </a:p>
        </p:txBody>
      </p:sp>
      <p:sp>
        <p:nvSpPr>
          <p:cNvPr id="16" name="Text Placeholder 11">
            <a:extLst>
              <a:ext uri="{FF2B5EF4-FFF2-40B4-BE49-F238E27FC236}">
                <a16:creationId xmlns:a16="http://schemas.microsoft.com/office/drawing/2014/main" id="{F13ADBC8-7EAF-6F47-94A8-57843CEAD9D0}"/>
              </a:ext>
            </a:extLst>
          </p:cNvPr>
          <p:cNvSpPr>
            <a:spLocks noGrp="1"/>
          </p:cNvSpPr>
          <p:nvPr>
            <p:ph type="body" sz="quarter" idx="17"/>
          </p:nvPr>
        </p:nvSpPr>
        <p:spPr>
          <a:xfrm>
            <a:off x="497523" y="2298492"/>
            <a:ext cx="5043198"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9" name="Picture 8">
            <a:extLst>
              <a:ext uri="{FF2B5EF4-FFF2-40B4-BE49-F238E27FC236}">
                <a16:creationId xmlns:a16="http://schemas.microsoft.com/office/drawing/2014/main" id="{CEF1F2AE-F16D-334D-BE92-FE5B4774467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4457422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dirty="0"/>
          </a:p>
        </p:txBody>
      </p:sp>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p>
            <a:endParaRPr lang="en-US"/>
          </a:p>
        </p:txBody>
      </p:sp>
      <p:pic>
        <p:nvPicPr>
          <p:cNvPr id="5" name="Picture 4">
            <a:extLst>
              <a:ext uri="{FF2B5EF4-FFF2-40B4-BE49-F238E27FC236}">
                <a16:creationId xmlns:a16="http://schemas.microsoft.com/office/drawing/2014/main" id="{66C6C745-44D8-1B43-841E-546B305709C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6947966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SmartArt - Timelin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dirty="0"/>
          </a:p>
        </p:txBody>
      </p:sp>
      <p:pic>
        <p:nvPicPr>
          <p:cNvPr id="5" name="Picture 4">
            <a:extLst>
              <a:ext uri="{FF2B5EF4-FFF2-40B4-BE49-F238E27FC236}">
                <a16:creationId xmlns:a16="http://schemas.microsoft.com/office/drawing/2014/main" id="{66C6C745-44D8-1B43-841E-546B305709C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
        <p:nvSpPr>
          <p:cNvPr id="4" name="SmartArt Placeholder 3">
            <a:extLst>
              <a:ext uri="{FF2B5EF4-FFF2-40B4-BE49-F238E27FC236}">
                <a16:creationId xmlns:a16="http://schemas.microsoft.com/office/drawing/2014/main" id="{38D9C6C5-DE52-D147-ACCA-7392BF61B517}"/>
              </a:ext>
            </a:extLst>
          </p:cNvPr>
          <p:cNvSpPr>
            <a:spLocks noGrp="1"/>
          </p:cNvSpPr>
          <p:nvPr>
            <p:ph type="dgm" sz="quarter" idx="11"/>
          </p:nvPr>
        </p:nvSpPr>
        <p:spPr>
          <a:xfrm>
            <a:off x="497523" y="1437480"/>
            <a:ext cx="11064875" cy="4440805"/>
          </a:xfrm>
          <a:prstGeom prst="rect">
            <a:avLst/>
          </a:prstGeom>
        </p:spPr>
        <p:txBody>
          <a:bodyPr/>
          <a:lstStyle/>
          <a:p>
            <a:endParaRPr lang="en-GB"/>
          </a:p>
        </p:txBody>
      </p:sp>
    </p:spTree>
    <p:extLst>
      <p:ext uri="{BB962C8B-B14F-4D97-AF65-F5344CB8AC3E}">
        <p14:creationId xmlns:p14="http://schemas.microsoft.com/office/powerpoint/2010/main" val="2465020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pic>
        <p:nvPicPr>
          <p:cNvPr id="7" name="Picture 6" descr="A close up of a cable&#10;&#10;Description automatically generated">
            <a:extLst>
              <a:ext uri="{FF2B5EF4-FFF2-40B4-BE49-F238E27FC236}">
                <a16:creationId xmlns:a16="http://schemas.microsoft.com/office/drawing/2014/main" id="{5404E37C-C7FD-044A-9344-97CB07453AF2}"/>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saturation sat="40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3" name="Rectangle 12">
            <a:extLst>
              <a:ext uri="{FF2B5EF4-FFF2-40B4-BE49-F238E27FC236}">
                <a16:creationId xmlns:a16="http://schemas.microsoft.com/office/drawing/2014/main" id="{E11FBAF8-F67E-8C4F-93C7-5212A8CCAF34}"/>
              </a:ext>
            </a:extLst>
          </p:cNvPr>
          <p:cNvSpPr/>
          <p:nvPr userDrawn="1"/>
        </p:nvSpPr>
        <p:spPr>
          <a:xfrm>
            <a:off x="1593130" y="1777993"/>
            <a:ext cx="7286919" cy="3331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EAF27D59-4236-2040-B62F-72DA9623B435}"/>
              </a:ext>
            </a:extLst>
          </p:cNvPr>
          <p:cNvSpPr txBox="1">
            <a:spLocks/>
          </p:cNvSpPr>
          <p:nvPr userDrawn="1"/>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dirty="0"/>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1697037" y="3289300"/>
            <a:ext cx="7079317" cy="1677988"/>
          </a:xfrm>
          <a:prstGeom prst="rect">
            <a:avLst/>
          </a:prstGeom>
        </p:spPr>
        <p:txBody>
          <a:bodyPr/>
          <a:lstStyle>
            <a:lvl1pPr marL="0" indent="0">
              <a:buNone/>
              <a:defRPr sz="1600" b="0" i="0">
                <a:solidFill>
                  <a:srgbClr val="FFBF22"/>
                </a:solidFill>
                <a:latin typeface="Helvetica Neue LT Std 45 Light" panose="020B0403020202020204" pitchFamily="34" charset="0"/>
              </a:defRPr>
            </a:lvl1pPr>
            <a:lvl2pPr marL="457189" indent="0">
              <a:buNone/>
              <a:defRPr sz="1800" b="0" i="0">
                <a:solidFill>
                  <a:srgbClr val="E8BC28"/>
                </a:solidFill>
                <a:latin typeface="Helvetica Neue LT Std 45 Light" panose="020B0403020202020204" pitchFamily="34" charset="0"/>
              </a:defRPr>
            </a:lvl2pPr>
            <a:lvl3pPr marL="914377" indent="0">
              <a:buNone/>
              <a:defRPr sz="1600" b="0" i="0">
                <a:solidFill>
                  <a:srgbClr val="E8BC28"/>
                </a:solidFill>
                <a:latin typeface="Helvetica Neue LT Std 45 Light" panose="020B0403020202020204" pitchFamily="34" charset="0"/>
              </a:defRPr>
            </a:lvl3pPr>
            <a:lvl4pPr marL="1371566" indent="0">
              <a:buNone/>
              <a:defRPr sz="1400" b="0" i="0">
                <a:solidFill>
                  <a:srgbClr val="E8BC28"/>
                </a:solidFill>
                <a:latin typeface="Helvetica Neue LT Std 45 Light" panose="020B0403020202020204" pitchFamily="34" charset="0"/>
              </a:defRPr>
            </a:lvl4pPr>
            <a:lvl5pPr marL="1828755" indent="0">
              <a:buNone/>
              <a:defRPr sz="1400" b="0" i="0">
                <a:solidFill>
                  <a:srgbClr val="E8BC28"/>
                </a:solidFill>
                <a:latin typeface="Helvetica Neue LT Std 45 Light" panose="020B0403020202020204" pitchFamily="34" charset="0"/>
              </a:defRPr>
            </a:lvl5pPr>
          </a:lstStyle>
          <a:p>
            <a:pPr lvl="0"/>
            <a:r>
              <a:rPr lang="en-GB" dirty="0"/>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1697037" y="1885223"/>
            <a:ext cx="7079318" cy="1227137"/>
          </a:xfrm>
          <a:prstGeom prst="rect">
            <a:avLst/>
          </a:prstGeom>
        </p:spPr>
        <p:txBody>
          <a:bodyPr/>
          <a:lstStyle>
            <a:lvl1pPr marL="0" indent="0">
              <a:buNone/>
              <a:defRPr sz="4800" b="0" i="0">
                <a:solidFill>
                  <a:srgbClr val="FFBF22"/>
                </a:solidFill>
                <a:latin typeface="Helvetica Neue LT Std 65 Medium"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4683380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rgbClr val="20201E"/>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6" name="Picture 5">
            <a:extLst>
              <a:ext uri="{FF2B5EF4-FFF2-40B4-BE49-F238E27FC236}">
                <a16:creationId xmlns:a16="http://schemas.microsoft.com/office/drawing/2014/main" id="{071BAFEB-D91F-3A4F-A0E0-FE66512EF0CA}"/>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7724694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title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143000"/>
            <a:ext cx="7821613" cy="4400550"/>
          </a:xfrm>
          <a:prstGeom prst="rect">
            <a:avLst/>
          </a:prstGeom>
        </p:spPr>
        <p:txBody>
          <a:bodyPr/>
          <a:lstStyle/>
          <a:p>
            <a:endParaRPr lang="en-US"/>
          </a:p>
        </p:txBody>
      </p:sp>
      <p:pic>
        <p:nvPicPr>
          <p:cNvPr id="6" name="Picture 5">
            <a:extLst>
              <a:ext uri="{FF2B5EF4-FFF2-40B4-BE49-F238E27FC236}">
                <a16:creationId xmlns:a16="http://schemas.microsoft.com/office/drawing/2014/main" id="{719EF13E-F668-A44D-9AA6-5C56CA0C4E75}"/>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9921671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143000"/>
            <a:ext cx="7821613" cy="4400550"/>
          </a:xfrm>
          <a:prstGeom prst="rect">
            <a:avLst/>
          </a:prstGeom>
        </p:spPr>
        <p:txBody>
          <a:bodyPr/>
          <a:lstStyle/>
          <a:p>
            <a:endParaRPr lang="en-US"/>
          </a:p>
        </p:txBody>
      </p:sp>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title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6" name="Picture 5">
            <a:extLst>
              <a:ext uri="{FF2B5EF4-FFF2-40B4-BE49-F238E27FC236}">
                <a16:creationId xmlns:a16="http://schemas.microsoft.com/office/drawing/2014/main" id="{F978B2CD-D59C-5F4F-997D-1D4C2E1CF0F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0368605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Tree>
    <p:extLst>
      <p:ext uri="{BB962C8B-B14F-4D97-AF65-F5344CB8AC3E}">
        <p14:creationId xmlns:p14="http://schemas.microsoft.com/office/powerpoint/2010/main" val="23745967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BG_4Col_Copy">
    <p:bg>
      <p:bgPr>
        <a:solidFill>
          <a:srgbClr val="FFCE2C"/>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44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3141703"/>
            <a:ext cx="10769600" cy="424458"/>
          </a:xfrm>
          <a:prstGeom prst="rect">
            <a:avLst/>
          </a:prstGeom>
          <a:ln>
            <a:noFill/>
          </a:ln>
        </p:spPr>
        <p:txBody>
          <a:bodyPr numCol="5" spcCol="180000"/>
          <a:lstStyle>
            <a:lvl1pPr marL="0" indent="0">
              <a:buNone/>
              <a:defRPr sz="12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613316"/>
            <a:ext cx="10769600" cy="1161287"/>
          </a:xfrm>
          <a:prstGeom prst="rect">
            <a:avLst/>
          </a:prstGeom>
          <a:ln>
            <a:noFill/>
          </a:ln>
        </p:spPr>
        <p:txBody>
          <a:bodyPr numCol="5" spcCol="180000"/>
          <a:lstStyle>
            <a:lvl1pPr marL="0" indent="0">
              <a:buNone/>
              <a:defRPr sz="1200" b="0" i="0">
                <a:solidFill>
                  <a:schemeClr val="bg1"/>
                </a:solidFill>
                <a:latin typeface="Helvetica Neue LT Std 55 Roman"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2" name="Picture 11">
            <a:extLst>
              <a:ext uri="{FF2B5EF4-FFF2-40B4-BE49-F238E27FC236}">
                <a16:creationId xmlns:a16="http://schemas.microsoft.com/office/drawing/2014/main" id="{8DC90A15-43F4-434E-B610-95865C3630C7}"/>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2158218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2_column">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15F6C26-F6B7-524C-A2DE-8D5D05800874}"/>
              </a:ext>
            </a:extLst>
          </p:cNvPr>
          <p:cNvSpPr>
            <a:spLocks noGrp="1"/>
          </p:cNvSpPr>
          <p:nvPr>
            <p:ph type="title"/>
          </p:nvPr>
        </p:nvSpPr>
        <p:spPr>
          <a:xfrm>
            <a:off x="627025" y="560117"/>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2123440"/>
            <a:ext cx="6738975" cy="3454400"/>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7" name="Picture 6">
            <a:extLst>
              <a:ext uri="{FF2B5EF4-FFF2-40B4-BE49-F238E27FC236}">
                <a16:creationId xmlns:a16="http://schemas.microsoft.com/office/drawing/2014/main" id="{A7A25618-713B-ED41-9861-A24288A5C9CC}"/>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6189933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object 6">
            <a:extLst>
              <a:ext uri="{FF2B5EF4-FFF2-40B4-BE49-F238E27FC236}">
                <a16:creationId xmlns:a16="http://schemas.microsoft.com/office/drawing/2014/main" id="{F74AEC0D-EADD-DE4F-AD46-CFF19F8A58D2}"/>
              </a:ext>
            </a:extLst>
          </p:cNvPr>
          <p:cNvSpPr/>
          <p:nvPr userDrawn="1"/>
        </p:nvSpPr>
        <p:spPr>
          <a:xfrm>
            <a:off x="6168836" y="4962021"/>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0079C1"/>
          </a:solidFill>
        </p:spPr>
        <p:txBody>
          <a:bodyPr wrap="square" lIns="0" tIns="0" rIns="0" bIns="0" rtlCol="0"/>
          <a:lstStyle/>
          <a:p>
            <a:pPr defTabSz="368686"/>
            <a:endParaRPr sz="1452">
              <a:solidFill>
                <a:srgbClr val="0079C1"/>
              </a:solidFill>
              <a:latin typeface="Calibri" panose="020F0502020204030204"/>
            </a:endParaRPr>
          </a:p>
        </p:txBody>
      </p:sp>
      <p:sp>
        <p:nvSpPr>
          <p:cNvPr id="4" name="object 7">
            <a:extLst>
              <a:ext uri="{FF2B5EF4-FFF2-40B4-BE49-F238E27FC236}">
                <a16:creationId xmlns:a16="http://schemas.microsoft.com/office/drawing/2014/main" id="{24BA2B66-2CA1-364E-9811-5B7B8DAC180B}"/>
              </a:ext>
            </a:extLst>
          </p:cNvPr>
          <p:cNvSpPr txBox="1"/>
          <p:nvPr userDrawn="1"/>
        </p:nvSpPr>
        <p:spPr>
          <a:xfrm>
            <a:off x="6274715" y="5012580"/>
            <a:ext cx="94781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300  </a:t>
            </a:r>
            <a:r>
              <a:rPr sz="806" b="1" spc="-28" dirty="0">
                <a:solidFill>
                  <a:srgbClr val="FFFFFF"/>
                </a:solidFill>
                <a:latin typeface="HelveticaNeueLTPro-Blk"/>
                <a:cs typeface="HelveticaNeueLTPro-Blk"/>
              </a:rPr>
              <a:t>C</a:t>
            </a:r>
            <a:r>
              <a:rPr sz="806" b="1" spc="-36" dirty="0">
                <a:solidFill>
                  <a:srgbClr val="FFFFFF"/>
                </a:solidFill>
                <a:latin typeface="HelveticaNeueLTPro-Blk"/>
                <a:cs typeface="HelveticaNeueLTPro-Blk"/>
              </a:rPr>
              <a:t>1</a:t>
            </a:r>
            <a:r>
              <a:rPr sz="806" b="1" spc="8" dirty="0">
                <a:solidFill>
                  <a:srgbClr val="FFFFFF"/>
                </a:solidFill>
                <a:latin typeface="HelveticaNeueLTPro-Blk"/>
                <a:cs typeface="HelveticaNeueLTPro-Blk"/>
              </a:rPr>
              <a:t>0</a:t>
            </a:r>
            <a:r>
              <a:rPr sz="806" b="1" spc="-20" dirty="0">
                <a:solidFill>
                  <a:srgbClr val="FFFFFF"/>
                </a:solidFill>
                <a:latin typeface="HelveticaNeueLTPro-Blk"/>
                <a:cs typeface="HelveticaNeueLTPro-Blk"/>
              </a:rPr>
              <a:t>0</a:t>
            </a:r>
            <a:r>
              <a:rPr sz="806" b="1" spc="8" dirty="0">
                <a:solidFill>
                  <a:srgbClr val="FFFFFF"/>
                </a:solidFill>
                <a:latin typeface="HelveticaNeueLTPro-Blk"/>
                <a:cs typeface="HelveticaNeueLTPro-Blk"/>
              </a:rPr>
              <a:t>/</a:t>
            </a:r>
            <a:r>
              <a:rPr sz="806" b="1" spc="4" dirty="0">
                <a:solidFill>
                  <a:srgbClr val="FFFFFF"/>
                </a:solidFill>
                <a:latin typeface="HelveticaNeueLTPro-Blk"/>
                <a:cs typeface="HelveticaNeueLTPro-Blk"/>
              </a:rPr>
              <a:t>M</a:t>
            </a:r>
            <a:r>
              <a:rPr sz="806" b="1" spc="8" dirty="0">
                <a:solidFill>
                  <a:srgbClr val="FFFFFF"/>
                </a:solidFill>
                <a:latin typeface="HelveticaNeueLTPro-Blk"/>
                <a:cs typeface="HelveticaNeueLTPro-Blk"/>
              </a:rPr>
              <a:t>4</a:t>
            </a:r>
            <a:r>
              <a:rPr sz="806" b="1" spc="4" dirty="0">
                <a:solidFill>
                  <a:srgbClr val="FFFFFF"/>
                </a:solidFill>
                <a:latin typeface="HelveticaNeueLTPro-Blk"/>
                <a:cs typeface="HelveticaNeueLTPro-Blk"/>
              </a:rPr>
              <a:t>4</a:t>
            </a:r>
            <a:r>
              <a:rPr sz="806" b="1" spc="44" dirty="0">
                <a:solidFill>
                  <a:srgbClr val="FFFFFF"/>
                </a:solidFill>
                <a:latin typeface="HelveticaNeueLTPro-Blk"/>
                <a:cs typeface="HelveticaNeueLTPro-Blk"/>
              </a:rPr>
              <a:t>/</a:t>
            </a:r>
            <a:r>
              <a:rPr sz="806" b="1" spc="-20" dirty="0">
                <a:solidFill>
                  <a:srgbClr val="FFFFFF"/>
                </a:solidFill>
                <a:latin typeface="HelveticaNeueLTPro-Blk"/>
                <a:cs typeface="HelveticaNeueLTPro-Blk"/>
              </a:rPr>
              <a:t>Y0</a:t>
            </a:r>
            <a:r>
              <a:rPr sz="806" b="1" spc="8" dirty="0">
                <a:solidFill>
                  <a:srgbClr val="FFFFFF"/>
                </a:solidFill>
                <a:latin typeface="HelveticaNeueLTPro-Blk"/>
                <a:cs typeface="HelveticaNeueLTPro-Blk"/>
              </a:rPr>
              <a:t>/</a:t>
            </a:r>
            <a:r>
              <a:rPr sz="806" b="1" spc="-24" dirty="0">
                <a:solidFill>
                  <a:srgbClr val="FFFFFF"/>
                </a:solidFill>
                <a:latin typeface="HelveticaNeueLTPro-Blk"/>
                <a:cs typeface="HelveticaNeueLTPro-Blk"/>
              </a:rPr>
              <a:t>K</a:t>
            </a:r>
            <a:r>
              <a:rPr sz="806" b="1" dirty="0">
                <a:solidFill>
                  <a:srgbClr val="FFFFFF"/>
                </a:solidFill>
                <a:latin typeface="HelveticaNeueLTPro-Blk"/>
                <a:cs typeface="HelveticaNeueLTPro-Blk"/>
              </a:rPr>
              <a:t>0  </a:t>
            </a:r>
            <a:r>
              <a:rPr sz="806" b="1" spc="-20" dirty="0">
                <a:solidFill>
                  <a:srgbClr val="FFFFFF"/>
                </a:solidFill>
                <a:latin typeface="HelveticaNeueLTPro-Blk"/>
                <a:cs typeface="HelveticaNeueLTPro-Blk"/>
              </a:rPr>
              <a:t>R0/G121/B193</a:t>
            </a:r>
            <a:endParaRPr sz="806" dirty="0">
              <a:solidFill>
                <a:prstClr val="black"/>
              </a:solidFill>
              <a:latin typeface="HelveticaNeueLTPro-Blk"/>
              <a:cs typeface="HelveticaNeueLTPro-Blk"/>
            </a:endParaRPr>
          </a:p>
        </p:txBody>
      </p:sp>
      <p:sp>
        <p:nvSpPr>
          <p:cNvPr id="5" name="object 8">
            <a:extLst>
              <a:ext uri="{FF2B5EF4-FFF2-40B4-BE49-F238E27FC236}">
                <a16:creationId xmlns:a16="http://schemas.microsoft.com/office/drawing/2014/main" id="{831F543C-499B-744B-A87D-57D5B1E0767A}"/>
              </a:ext>
            </a:extLst>
          </p:cNvPr>
          <p:cNvSpPr/>
          <p:nvPr userDrawn="1"/>
        </p:nvSpPr>
        <p:spPr>
          <a:xfrm>
            <a:off x="8968399" y="21470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5BCBF5"/>
          </a:solidFill>
        </p:spPr>
        <p:txBody>
          <a:bodyPr wrap="square" lIns="0" tIns="0" rIns="0" bIns="0" rtlCol="0"/>
          <a:lstStyle/>
          <a:p>
            <a:pPr defTabSz="368686"/>
            <a:endParaRPr sz="1452">
              <a:solidFill>
                <a:srgbClr val="5BCBF5"/>
              </a:solidFill>
              <a:latin typeface="Calibri" panose="020F0502020204030204"/>
            </a:endParaRPr>
          </a:p>
        </p:txBody>
      </p:sp>
      <p:sp>
        <p:nvSpPr>
          <p:cNvPr id="6" name="object 9">
            <a:extLst>
              <a:ext uri="{FF2B5EF4-FFF2-40B4-BE49-F238E27FC236}">
                <a16:creationId xmlns:a16="http://schemas.microsoft.com/office/drawing/2014/main" id="{4DFA57B9-DE2B-6D44-A190-E8E6A11BF5C3}"/>
              </a:ext>
            </a:extLst>
          </p:cNvPr>
          <p:cNvSpPr txBox="1"/>
          <p:nvPr userDrawn="1"/>
        </p:nvSpPr>
        <p:spPr>
          <a:xfrm>
            <a:off x="9074278" y="2223666"/>
            <a:ext cx="885341"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297  C55/M0/Y0/K0  </a:t>
            </a:r>
            <a:r>
              <a:rPr sz="806" b="1" spc="12" dirty="0">
                <a:solidFill>
                  <a:srgbClr val="FFFFFF"/>
                </a:solidFill>
                <a:latin typeface="HelveticaNeueLTPro-Blk"/>
                <a:cs typeface="HelveticaNeueLTPro-Blk"/>
              </a:rPr>
              <a:t>R</a:t>
            </a:r>
            <a:r>
              <a:rPr sz="806" b="1" spc="-28" dirty="0">
                <a:solidFill>
                  <a:srgbClr val="FFFFFF"/>
                </a:solidFill>
                <a:latin typeface="HelveticaNeueLTPro-Blk"/>
                <a:cs typeface="HelveticaNeueLTPro-Blk"/>
              </a:rPr>
              <a:t>9</a:t>
            </a:r>
            <a:r>
              <a:rPr sz="806" b="1" spc="-40" dirty="0">
                <a:solidFill>
                  <a:srgbClr val="FFFFFF"/>
                </a:solidFill>
                <a:latin typeface="HelveticaNeueLTPro-Blk"/>
                <a:cs typeface="HelveticaNeueLTPro-Blk"/>
              </a:rPr>
              <a:t>1</a:t>
            </a:r>
            <a:r>
              <a:rPr sz="806" b="1" spc="-20" dirty="0">
                <a:solidFill>
                  <a:srgbClr val="FFFFFF"/>
                </a:solidFill>
                <a:latin typeface="HelveticaNeueLTPro-Blk"/>
                <a:cs typeface="HelveticaNeueLTPro-Blk"/>
              </a:rPr>
              <a:t>/</a:t>
            </a:r>
            <a:r>
              <a:rPr sz="806" b="1" spc="8" dirty="0">
                <a:solidFill>
                  <a:srgbClr val="FFFFFF"/>
                </a:solidFill>
                <a:latin typeface="HelveticaNeueLTPro-Blk"/>
                <a:cs typeface="HelveticaNeueLTPro-Blk"/>
              </a:rPr>
              <a:t>G2</a:t>
            </a:r>
            <a:r>
              <a:rPr sz="806" b="1" spc="4" dirty="0">
                <a:solidFill>
                  <a:srgbClr val="FFFFFF"/>
                </a:solidFill>
                <a:latin typeface="HelveticaNeueLTPro-Blk"/>
                <a:cs typeface="HelveticaNeueLTPro-Blk"/>
              </a:rPr>
              <a:t>0</a:t>
            </a:r>
            <a:r>
              <a:rPr sz="806" b="1" spc="-4" dirty="0">
                <a:solidFill>
                  <a:srgbClr val="FFFFFF"/>
                </a:solidFill>
                <a:latin typeface="HelveticaNeueLTPro-Blk"/>
                <a:cs typeface="HelveticaNeueLTPro-Blk"/>
              </a:rPr>
              <a:t>3</a:t>
            </a:r>
            <a:r>
              <a:rPr sz="806" b="1" spc="8" dirty="0">
                <a:solidFill>
                  <a:srgbClr val="FFFFFF"/>
                </a:solidFill>
                <a:latin typeface="HelveticaNeueLTPro-Blk"/>
                <a:cs typeface="HelveticaNeueLTPro-Blk"/>
              </a:rPr>
              <a:t>/</a:t>
            </a:r>
            <a:r>
              <a:rPr sz="806" b="1" dirty="0">
                <a:solidFill>
                  <a:srgbClr val="FFFFFF"/>
                </a:solidFill>
                <a:latin typeface="HelveticaNeueLTPro-Blk"/>
                <a:cs typeface="HelveticaNeueLTPro-Blk"/>
              </a:rPr>
              <a:t>B</a:t>
            </a:r>
            <a:r>
              <a:rPr sz="806" b="1" spc="8" dirty="0">
                <a:solidFill>
                  <a:srgbClr val="FFFFFF"/>
                </a:solidFill>
                <a:latin typeface="HelveticaNeueLTPro-Blk"/>
                <a:cs typeface="HelveticaNeueLTPro-Blk"/>
              </a:rPr>
              <a:t>2</a:t>
            </a:r>
            <a:r>
              <a:rPr sz="806" b="1" spc="16" dirty="0">
                <a:solidFill>
                  <a:srgbClr val="FFFFFF"/>
                </a:solidFill>
                <a:latin typeface="HelveticaNeueLTPro-Blk"/>
                <a:cs typeface="HelveticaNeueLTPro-Blk"/>
              </a:rPr>
              <a:t>4</a:t>
            </a:r>
            <a:r>
              <a:rPr sz="806" b="1" dirty="0">
                <a:solidFill>
                  <a:srgbClr val="FFFFFF"/>
                </a:solidFill>
                <a:latin typeface="HelveticaNeueLTPro-Blk"/>
                <a:cs typeface="HelveticaNeueLTPro-Blk"/>
              </a:rPr>
              <a:t>5</a:t>
            </a:r>
            <a:endParaRPr sz="806">
              <a:solidFill>
                <a:prstClr val="black"/>
              </a:solidFill>
              <a:latin typeface="HelveticaNeueLTPro-Blk"/>
              <a:cs typeface="HelveticaNeueLTPro-Blk"/>
            </a:endParaRPr>
          </a:p>
        </p:txBody>
      </p:sp>
      <p:sp>
        <p:nvSpPr>
          <p:cNvPr id="7" name="object 10">
            <a:extLst>
              <a:ext uri="{FF2B5EF4-FFF2-40B4-BE49-F238E27FC236}">
                <a16:creationId xmlns:a16="http://schemas.microsoft.com/office/drawing/2014/main" id="{9401C43E-DFF6-454A-BDF9-568D026B2F28}"/>
              </a:ext>
            </a:extLst>
          </p:cNvPr>
          <p:cNvSpPr/>
          <p:nvPr userDrawn="1"/>
        </p:nvSpPr>
        <p:spPr>
          <a:xfrm>
            <a:off x="8968399" y="3042335"/>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C2CD23"/>
          </a:solidFill>
        </p:spPr>
        <p:txBody>
          <a:bodyPr wrap="square" lIns="0" tIns="0" rIns="0" bIns="0" rtlCol="0"/>
          <a:lstStyle/>
          <a:p>
            <a:pPr defTabSz="368686"/>
            <a:endParaRPr sz="1452">
              <a:solidFill>
                <a:srgbClr val="C2CD23"/>
              </a:solidFill>
              <a:latin typeface="Calibri" panose="020F0502020204030204"/>
            </a:endParaRPr>
          </a:p>
        </p:txBody>
      </p:sp>
      <p:sp>
        <p:nvSpPr>
          <p:cNvPr id="8" name="object 11">
            <a:extLst>
              <a:ext uri="{FF2B5EF4-FFF2-40B4-BE49-F238E27FC236}">
                <a16:creationId xmlns:a16="http://schemas.microsoft.com/office/drawing/2014/main" id="{275BEDB3-E27B-794E-82D5-BF3FF313762E}"/>
              </a:ext>
            </a:extLst>
          </p:cNvPr>
          <p:cNvSpPr txBox="1"/>
          <p:nvPr userDrawn="1"/>
        </p:nvSpPr>
        <p:spPr>
          <a:xfrm>
            <a:off x="9074278" y="3118919"/>
            <a:ext cx="954980"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390  </a:t>
            </a:r>
            <a:r>
              <a:rPr sz="806" b="1" dirty="0">
                <a:solidFill>
                  <a:srgbClr val="FFFFFF"/>
                </a:solidFill>
                <a:latin typeface="HelveticaNeueLTPro-Blk"/>
                <a:cs typeface="HelveticaNeueLTPro-Blk"/>
              </a:rPr>
              <a:t>C</a:t>
            </a:r>
            <a:r>
              <a:rPr sz="806" b="1" spc="12" dirty="0">
                <a:solidFill>
                  <a:srgbClr val="FFFFFF"/>
                </a:solidFill>
                <a:latin typeface="HelveticaNeueLTPro-Blk"/>
                <a:cs typeface="HelveticaNeueLTPro-Blk"/>
              </a:rPr>
              <a:t>2</a:t>
            </a:r>
            <a:r>
              <a:rPr sz="806" b="1" spc="20" dirty="0">
                <a:solidFill>
                  <a:srgbClr val="FFFFFF"/>
                </a:solidFill>
                <a:latin typeface="HelveticaNeueLTPro-Blk"/>
                <a:cs typeface="HelveticaNeueLTPro-Blk"/>
              </a:rPr>
              <a:t>2</a:t>
            </a:r>
            <a:r>
              <a:rPr sz="806" b="1" spc="8" dirty="0">
                <a:solidFill>
                  <a:srgbClr val="FFFFFF"/>
                </a:solidFill>
                <a:latin typeface="HelveticaNeueLTPro-Blk"/>
                <a:cs typeface="HelveticaNeueLTPro-Blk"/>
              </a:rPr>
              <a:t>/</a:t>
            </a:r>
            <a:r>
              <a:rPr sz="806" b="1" spc="12" dirty="0">
                <a:solidFill>
                  <a:srgbClr val="FFFFFF"/>
                </a:solidFill>
                <a:latin typeface="HelveticaNeueLTPro-Blk"/>
                <a:cs typeface="HelveticaNeueLTPro-Blk"/>
              </a:rPr>
              <a:t>M</a:t>
            </a:r>
            <a:r>
              <a:rPr sz="806" b="1" spc="-20" dirty="0">
                <a:solidFill>
                  <a:srgbClr val="FFFFFF"/>
                </a:solidFill>
                <a:latin typeface="HelveticaNeueLTPro-Blk"/>
                <a:cs typeface="HelveticaNeueLTPro-Blk"/>
              </a:rPr>
              <a:t>0</a:t>
            </a:r>
            <a:r>
              <a:rPr sz="806" b="1" spc="44" dirty="0">
                <a:solidFill>
                  <a:srgbClr val="FFFFFF"/>
                </a:solidFill>
                <a:latin typeface="HelveticaNeueLTPro-Blk"/>
                <a:cs typeface="HelveticaNeueLTPro-Blk"/>
              </a:rPr>
              <a:t>/</a:t>
            </a:r>
            <a:r>
              <a:rPr sz="806" b="1" spc="-36" dirty="0">
                <a:solidFill>
                  <a:srgbClr val="FFFFFF"/>
                </a:solidFill>
                <a:latin typeface="HelveticaNeueLTPro-Blk"/>
                <a:cs typeface="HelveticaNeueLTPro-Blk"/>
              </a:rPr>
              <a:t>Y1</a:t>
            </a:r>
            <a:r>
              <a:rPr sz="806" b="1" spc="8" dirty="0">
                <a:solidFill>
                  <a:srgbClr val="FFFFFF"/>
                </a:solidFill>
                <a:latin typeface="HelveticaNeueLTPro-Blk"/>
                <a:cs typeface="HelveticaNeueLTPro-Blk"/>
              </a:rPr>
              <a:t>0</a:t>
            </a:r>
            <a:r>
              <a:rPr sz="806" b="1" spc="-20" dirty="0">
                <a:solidFill>
                  <a:srgbClr val="FFFFFF"/>
                </a:solidFill>
                <a:latin typeface="HelveticaNeueLTPro-Blk"/>
                <a:cs typeface="HelveticaNeueLTPro-Blk"/>
              </a:rPr>
              <a:t>0</a:t>
            </a:r>
            <a:r>
              <a:rPr sz="806" b="1" spc="8" dirty="0">
                <a:solidFill>
                  <a:srgbClr val="FFFFFF"/>
                </a:solidFill>
                <a:latin typeface="HelveticaNeueLTPro-Blk"/>
                <a:cs typeface="HelveticaNeueLTPro-Blk"/>
              </a:rPr>
              <a:t>/</a:t>
            </a:r>
            <a:r>
              <a:rPr sz="806" b="1" spc="-4" dirty="0">
                <a:solidFill>
                  <a:srgbClr val="FFFFFF"/>
                </a:solidFill>
                <a:latin typeface="HelveticaNeueLTPro-Blk"/>
                <a:cs typeface="HelveticaNeueLTPro-Blk"/>
              </a:rPr>
              <a:t>K</a:t>
            </a:r>
            <a:r>
              <a:rPr sz="806" b="1" dirty="0">
                <a:solidFill>
                  <a:srgbClr val="FFFFFF"/>
                </a:solidFill>
                <a:latin typeface="HelveticaNeueLTPro-Blk"/>
                <a:cs typeface="HelveticaNeueLTPro-Blk"/>
              </a:rPr>
              <a:t>8  </a:t>
            </a:r>
            <a:r>
              <a:rPr sz="806" b="1" spc="-4" dirty="0">
                <a:solidFill>
                  <a:srgbClr val="FFFFFF"/>
                </a:solidFill>
                <a:latin typeface="HelveticaNeueLTPro-Blk"/>
                <a:cs typeface="HelveticaNeueLTPro-Blk"/>
              </a:rPr>
              <a:t>R194/G205/B35</a:t>
            </a:r>
            <a:endParaRPr sz="806">
              <a:solidFill>
                <a:prstClr val="black"/>
              </a:solidFill>
              <a:latin typeface="HelveticaNeueLTPro-Blk"/>
              <a:cs typeface="HelveticaNeueLTPro-Blk"/>
            </a:endParaRPr>
          </a:p>
        </p:txBody>
      </p:sp>
      <p:sp>
        <p:nvSpPr>
          <p:cNvPr id="9" name="object 12">
            <a:extLst>
              <a:ext uri="{FF2B5EF4-FFF2-40B4-BE49-F238E27FC236}">
                <a16:creationId xmlns:a16="http://schemas.microsoft.com/office/drawing/2014/main" id="{55755B21-7CF9-3A4D-BCF8-CD464741CC86}"/>
              </a:ext>
            </a:extLst>
          </p:cNvPr>
          <p:cNvSpPr/>
          <p:nvPr userDrawn="1"/>
        </p:nvSpPr>
        <p:spPr>
          <a:xfrm>
            <a:off x="8968399" y="3954466"/>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6A2C91"/>
          </a:solidFill>
        </p:spPr>
        <p:txBody>
          <a:bodyPr wrap="square" lIns="0" tIns="0" rIns="0" bIns="0" rtlCol="0"/>
          <a:lstStyle/>
          <a:p>
            <a:pPr defTabSz="368686"/>
            <a:endParaRPr sz="1452">
              <a:solidFill>
                <a:srgbClr val="6A2C91"/>
              </a:solidFill>
              <a:latin typeface="Calibri" panose="020F0502020204030204"/>
            </a:endParaRPr>
          </a:p>
        </p:txBody>
      </p:sp>
      <p:sp>
        <p:nvSpPr>
          <p:cNvPr id="10" name="object 13">
            <a:extLst>
              <a:ext uri="{FF2B5EF4-FFF2-40B4-BE49-F238E27FC236}">
                <a16:creationId xmlns:a16="http://schemas.microsoft.com/office/drawing/2014/main" id="{DF4D1B1C-4C72-3A45-AAF0-F0752AD88B2D}"/>
              </a:ext>
            </a:extLst>
          </p:cNvPr>
          <p:cNvSpPr txBox="1"/>
          <p:nvPr userDrawn="1"/>
        </p:nvSpPr>
        <p:spPr>
          <a:xfrm>
            <a:off x="9074277" y="4031050"/>
            <a:ext cx="941155"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527  </a:t>
            </a:r>
            <a:r>
              <a:rPr sz="806" b="1" spc="-12" dirty="0">
                <a:solidFill>
                  <a:srgbClr val="FFFFFF"/>
                </a:solidFill>
                <a:latin typeface="HelveticaNeueLTPro-Blk"/>
                <a:cs typeface="HelveticaNeueLTPro-Blk"/>
              </a:rPr>
              <a:t>C</a:t>
            </a:r>
            <a:r>
              <a:rPr sz="806" b="1" spc="-16" dirty="0">
                <a:solidFill>
                  <a:srgbClr val="FFFFFF"/>
                </a:solidFill>
                <a:latin typeface="HelveticaNeueLTPro-Blk"/>
                <a:cs typeface="HelveticaNeueLTPro-Blk"/>
              </a:rPr>
              <a:t>7</a:t>
            </a:r>
            <a:r>
              <a:rPr sz="806" b="1" spc="-4" dirty="0">
                <a:solidFill>
                  <a:srgbClr val="FFFFFF"/>
                </a:solidFill>
                <a:latin typeface="HelveticaNeueLTPro-Blk"/>
                <a:cs typeface="HelveticaNeueLTPro-Blk"/>
              </a:rPr>
              <a:t>3</a:t>
            </a:r>
            <a:r>
              <a:rPr sz="806" b="1" spc="8" dirty="0">
                <a:solidFill>
                  <a:srgbClr val="FFFFFF"/>
                </a:solidFill>
                <a:latin typeface="HelveticaNeueLTPro-Blk"/>
                <a:cs typeface="HelveticaNeueLTPro-Blk"/>
              </a:rPr>
              <a:t>/</a:t>
            </a:r>
            <a:r>
              <a:rPr sz="806" b="1" spc="-32" dirty="0">
                <a:solidFill>
                  <a:srgbClr val="FFFFFF"/>
                </a:solidFill>
                <a:latin typeface="HelveticaNeueLTPro-Blk"/>
                <a:cs typeface="HelveticaNeueLTPro-Blk"/>
              </a:rPr>
              <a:t>M</a:t>
            </a:r>
            <a:r>
              <a:rPr sz="806" b="1" spc="-36" dirty="0">
                <a:solidFill>
                  <a:srgbClr val="FFFFFF"/>
                </a:solidFill>
                <a:latin typeface="HelveticaNeueLTPro-Blk"/>
                <a:cs typeface="HelveticaNeueLTPro-Blk"/>
              </a:rPr>
              <a:t>1</a:t>
            </a:r>
            <a:r>
              <a:rPr sz="806" b="1" spc="8" dirty="0">
                <a:solidFill>
                  <a:srgbClr val="FFFFFF"/>
                </a:solidFill>
                <a:latin typeface="HelveticaNeueLTPro-Blk"/>
                <a:cs typeface="HelveticaNeueLTPro-Blk"/>
              </a:rPr>
              <a:t>0</a:t>
            </a:r>
            <a:r>
              <a:rPr sz="806" b="1" spc="-20" dirty="0">
                <a:solidFill>
                  <a:srgbClr val="FFFFFF"/>
                </a:solidFill>
                <a:latin typeface="HelveticaNeueLTPro-Blk"/>
                <a:cs typeface="HelveticaNeueLTPro-Blk"/>
              </a:rPr>
              <a:t>0</a:t>
            </a:r>
            <a:r>
              <a:rPr sz="806" b="1" spc="44" dirty="0">
                <a:solidFill>
                  <a:srgbClr val="FFFFFF"/>
                </a:solidFill>
                <a:latin typeface="HelveticaNeueLTPro-Blk"/>
                <a:cs typeface="HelveticaNeueLTPro-Blk"/>
              </a:rPr>
              <a:t>/</a:t>
            </a:r>
            <a:r>
              <a:rPr sz="806" b="1" spc="-20" dirty="0">
                <a:solidFill>
                  <a:srgbClr val="FFFFFF"/>
                </a:solidFill>
                <a:latin typeface="HelveticaNeueLTPro-Blk"/>
                <a:cs typeface="HelveticaNeueLTPro-Blk"/>
              </a:rPr>
              <a:t>Y0</a:t>
            </a:r>
            <a:r>
              <a:rPr sz="806" b="1" spc="8" dirty="0">
                <a:solidFill>
                  <a:srgbClr val="FFFFFF"/>
                </a:solidFill>
                <a:latin typeface="HelveticaNeueLTPro-Blk"/>
                <a:cs typeface="HelveticaNeueLTPro-Blk"/>
              </a:rPr>
              <a:t>/</a:t>
            </a:r>
            <a:r>
              <a:rPr sz="806" b="1" spc="-24" dirty="0">
                <a:solidFill>
                  <a:srgbClr val="FFFFFF"/>
                </a:solidFill>
                <a:latin typeface="HelveticaNeueLTPro-Blk"/>
                <a:cs typeface="HelveticaNeueLTPro-Blk"/>
              </a:rPr>
              <a:t>K</a:t>
            </a:r>
            <a:r>
              <a:rPr sz="806" b="1" dirty="0">
                <a:solidFill>
                  <a:srgbClr val="FFFFFF"/>
                </a:solidFill>
                <a:latin typeface="HelveticaNeueLTPro-Blk"/>
                <a:cs typeface="HelveticaNeueLTPro-Blk"/>
              </a:rPr>
              <a:t>0  </a:t>
            </a:r>
            <a:r>
              <a:rPr sz="806" b="1" spc="-12" dirty="0">
                <a:solidFill>
                  <a:srgbClr val="FFFFFF"/>
                </a:solidFill>
                <a:latin typeface="HelveticaNeueLTPro-Blk"/>
                <a:cs typeface="HelveticaNeueLTPro-Blk"/>
              </a:rPr>
              <a:t>R106/G44/B145</a:t>
            </a:r>
            <a:endParaRPr sz="806" dirty="0">
              <a:solidFill>
                <a:prstClr val="black"/>
              </a:solidFill>
              <a:latin typeface="HelveticaNeueLTPro-Blk"/>
              <a:cs typeface="HelveticaNeueLTPro-Blk"/>
            </a:endParaRPr>
          </a:p>
        </p:txBody>
      </p:sp>
      <p:sp>
        <p:nvSpPr>
          <p:cNvPr id="11" name="object 14">
            <a:extLst>
              <a:ext uri="{FF2B5EF4-FFF2-40B4-BE49-F238E27FC236}">
                <a16:creationId xmlns:a16="http://schemas.microsoft.com/office/drawing/2014/main" id="{066B0DD8-7104-6F47-81C6-F16C668E5FB2}"/>
              </a:ext>
            </a:extLst>
          </p:cNvPr>
          <p:cNvSpPr/>
          <p:nvPr userDrawn="1"/>
        </p:nvSpPr>
        <p:spPr>
          <a:xfrm>
            <a:off x="8968399" y="4935996"/>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454546"/>
          </a:solidFill>
        </p:spPr>
        <p:txBody>
          <a:bodyPr wrap="square" lIns="0" tIns="0" rIns="0" bIns="0" rtlCol="0"/>
          <a:lstStyle/>
          <a:p>
            <a:pPr defTabSz="368686"/>
            <a:endParaRPr sz="1452">
              <a:solidFill>
                <a:srgbClr val="454546"/>
              </a:solidFill>
              <a:latin typeface="Calibri" panose="020F0502020204030204"/>
            </a:endParaRPr>
          </a:p>
        </p:txBody>
      </p:sp>
      <p:sp>
        <p:nvSpPr>
          <p:cNvPr id="12" name="object 15">
            <a:extLst>
              <a:ext uri="{FF2B5EF4-FFF2-40B4-BE49-F238E27FC236}">
                <a16:creationId xmlns:a16="http://schemas.microsoft.com/office/drawing/2014/main" id="{2CB91BC2-4E5C-104F-89D0-8746DC661FD6}"/>
              </a:ext>
            </a:extLst>
          </p:cNvPr>
          <p:cNvSpPr txBox="1"/>
          <p:nvPr userDrawn="1"/>
        </p:nvSpPr>
        <p:spPr>
          <a:xfrm>
            <a:off x="9074277" y="5012580"/>
            <a:ext cx="102513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425  </a:t>
            </a:r>
            <a:r>
              <a:rPr sz="806" b="1" spc="-4" dirty="0">
                <a:solidFill>
                  <a:srgbClr val="FFFFFF"/>
                </a:solidFill>
                <a:latin typeface="HelveticaNeueLTPro-Blk"/>
                <a:cs typeface="HelveticaNeueLTPro-Blk"/>
              </a:rPr>
              <a:t>C67/M60/Y58/K43  </a:t>
            </a:r>
            <a:r>
              <a:rPr sz="806" b="1" spc="-8" dirty="0">
                <a:solidFill>
                  <a:srgbClr val="FFFFFF"/>
                </a:solidFill>
                <a:latin typeface="HelveticaNeueLTPro-Blk"/>
                <a:cs typeface="HelveticaNeueLTPro-Blk"/>
              </a:rPr>
              <a:t>R69/G69/B70</a:t>
            </a:r>
            <a:endParaRPr sz="806" dirty="0">
              <a:solidFill>
                <a:prstClr val="black"/>
              </a:solidFill>
              <a:latin typeface="HelveticaNeueLTPro-Blk"/>
              <a:cs typeface="HelveticaNeueLTPro-Blk"/>
            </a:endParaRPr>
          </a:p>
        </p:txBody>
      </p:sp>
      <p:sp>
        <p:nvSpPr>
          <p:cNvPr id="13" name="object 16">
            <a:extLst>
              <a:ext uri="{FF2B5EF4-FFF2-40B4-BE49-F238E27FC236}">
                <a16:creationId xmlns:a16="http://schemas.microsoft.com/office/drawing/2014/main" id="{3389566B-8668-B543-B8C2-A6C3E321DB7F}"/>
              </a:ext>
            </a:extLst>
          </p:cNvPr>
          <p:cNvSpPr/>
          <p:nvPr userDrawn="1"/>
        </p:nvSpPr>
        <p:spPr>
          <a:xfrm>
            <a:off x="6163393" y="3050863"/>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BF22"/>
          </a:solidFill>
        </p:spPr>
        <p:txBody>
          <a:bodyPr wrap="square" lIns="0" tIns="0" rIns="0" bIns="0" rtlCol="0"/>
          <a:lstStyle/>
          <a:p>
            <a:pPr defTabSz="368686"/>
            <a:endParaRPr sz="1452">
              <a:solidFill>
                <a:prstClr val="black"/>
              </a:solidFill>
              <a:latin typeface="Calibri" panose="020F0502020204030204"/>
            </a:endParaRPr>
          </a:p>
        </p:txBody>
      </p:sp>
      <p:sp>
        <p:nvSpPr>
          <p:cNvPr id="14" name="object 17">
            <a:extLst>
              <a:ext uri="{FF2B5EF4-FFF2-40B4-BE49-F238E27FC236}">
                <a16:creationId xmlns:a16="http://schemas.microsoft.com/office/drawing/2014/main" id="{67D5F6A2-CDE4-6D4F-870A-4298B994B815}"/>
              </a:ext>
            </a:extLst>
          </p:cNvPr>
          <p:cNvSpPr txBox="1"/>
          <p:nvPr userDrawn="1"/>
        </p:nvSpPr>
        <p:spPr>
          <a:xfrm>
            <a:off x="6269273" y="3127447"/>
            <a:ext cx="889437"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12" dirty="0">
                <a:solidFill>
                  <a:srgbClr val="FFFFFF"/>
                </a:solidFill>
                <a:latin typeface="HelveticaNeueLTPro-Blk"/>
                <a:cs typeface="HelveticaNeueLTPro-Blk"/>
              </a:rPr>
              <a:t>7408  </a:t>
            </a:r>
            <a:r>
              <a:rPr sz="806" b="1" spc="4" dirty="0">
                <a:solidFill>
                  <a:srgbClr val="FFFFFF"/>
                </a:solidFill>
                <a:latin typeface="HelveticaNeueLTPro-Blk"/>
                <a:cs typeface="HelveticaNeueLTPro-Blk"/>
              </a:rPr>
              <a:t>C</a:t>
            </a:r>
            <a:r>
              <a:rPr sz="806" b="1" spc="-20" dirty="0">
                <a:solidFill>
                  <a:srgbClr val="FFFFFF"/>
                </a:solidFill>
                <a:latin typeface="HelveticaNeueLTPro-Blk"/>
                <a:cs typeface="HelveticaNeueLTPro-Blk"/>
              </a:rPr>
              <a:t>0</a:t>
            </a:r>
            <a:r>
              <a:rPr sz="806" b="1" spc="8" dirty="0">
                <a:solidFill>
                  <a:srgbClr val="FFFFFF"/>
                </a:solidFill>
                <a:latin typeface="HelveticaNeueLTPro-Blk"/>
                <a:cs typeface="HelveticaNeueLTPro-Blk"/>
              </a:rPr>
              <a:t>/</a:t>
            </a:r>
            <a:r>
              <a:rPr sz="806" b="1" spc="12" dirty="0">
                <a:solidFill>
                  <a:srgbClr val="FFFFFF"/>
                </a:solidFill>
                <a:latin typeface="HelveticaNeueLTPro-Blk"/>
                <a:cs typeface="HelveticaNeueLTPro-Blk"/>
              </a:rPr>
              <a:t>M2</a:t>
            </a:r>
            <a:r>
              <a:rPr sz="806" b="1" spc="-12" dirty="0">
                <a:solidFill>
                  <a:srgbClr val="FFFFFF"/>
                </a:solidFill>
                <a:latin typeface="HelveticaNeueLTPro-Blk"/>
                <a:cs typeface="HelveticaNeueLTPro-Blk"/>
              </a:rPr>
              <a:t>5</a:t>
            </a:r>
            <a:r>
              <a:rPr sz="806" b="1" spc="44" dirty="0">
                <a:solidFill>
                  <a:srgbClr val="FFFFFF"/>
                </a:solidFill>
                <a:latin typeface="HelveticaNeueLTPro-Blk"/>
                <a:cs typeface="HelveticaNeueLTPro-Blk"/>
              </a:rPr>
              <a:t>/</a:t>
            </a:r>
            <a:r>
              <a:rPr sz="806" b="1" spc="-12" dirty="0">
                <a:solidFill>
                  <a:srgbClr val="FFFFFF"/>
                </a:solidFill>
                <a:latin typeface="HelveticaNeueLTPro-Blk"/>
                <a:cs typeface="HelveticaNeueLTPro-Blk"/>
              </a:rPr>
              <a:t>Y</a:t>
            </a:r>
            <a:r>
              <a:rPr sz="806" b="1" spc="4" dirty="0">
                <a:solidFill>
                  <a:srgbClr val="FFFFFF"/>
                </a:solidFill>
                <a:latin typeface="HelveticaNeueLTPro-Blk"/>
                <a:cs typeface="HelveticaNeueLTPro-Blk"/>
              </a:rPr>
              <a:t>9</a:t>
            </a:r>
            <a:r>
              <a:rPr sz="806" b="1" spc="-12" dirty="0">
                <a:solidFill>
                  <a:srgbClr val="FFFFFF"/>
                </a:solidFill>
                <a:latin typeface="HelveticaNeueLTPro-Blk"/>
                <a:cs typeface="HelveticaNeueLTPro-Blk"/>
              </a:rPr>
              <a:t>5</a:t>
            </a:r>
            <a:r>
              <a:rPr sz="806" b="1" spc="8" dirty="0">
                <a:solidFill>
                  <a:srgbClr val="FFFFFF"/>
                </a:solidFill>
                <a:latin typeface="HelveticaNeueLTPro-Blk"/>
                <a:cs typeface="HelveticaNeueLTPro-Blk"/>
              </a:rPr>
              <a:t>/</a:t>
            </a:r>
            <a:r>
              <a:rPr sz="806" b="1" spc="-24" dirty="0">
                <a:solidFill>
                  <a:srgbClr val="FFFFFF"/>
                </a:solidFill>
                <a:latin typeface="HelveticaNeueLTPro-Blk"/>
                <a:cs typeface="HelveticaNeueLTPro-Blk"/>
              </a:rPr>
              <a:t>K</a:t>
            </a:r>
            <a:r>
              <a:rPr sz="806" b="1" dirty="0">
                <a:solidFill>
                  <a:srgbClr val="FFFFFF"/>
                </a:solidFill>
                <a:latin typeface="HelveticaNeueLTPro-Blk"/>
                <a:cs typeface="HelveticaNeueLTPro-Blk"/>
              </a:rPr>
              <a:t>0  </a:t>
            </a:r>
            <a:r>
              <a:rPr sz="806" b="1" spc="-12" dirty="0">
                <a:solidFill>
                  <a:srgbClr val="FFFFFF"/>
                </a:solidFill>
                <a:latin typeface="HelveticaNeueLTPro-Blk"/>
                <a:cs typeface="HelveticaNeueLTPro-Blk"/>
              </a:rPr>
              <a:t>R255/G191/B34</a:t>
            </a:r>
            <a:endParaRPr sz="806" dirty="0">
              <a:solidFill>
                <a:prstClr val="black"/>
              </a:solidFill>
              <a:latin typeface="HelveticaNeueLTPro-Blk"/>
              <a:cs typeface="HelveticaNeueLTPro-Blk"/>
            </a:endParaRPr>
          </a:p>
        </p:txBody>
      </p:sp>
      <p:sp>
        <p:nvSpPr>
          <p:cNvPr id="15" name="object 18">
            <a:extLst>
              <a:ext uri="{FF2B5EF4-FFF2-40B4-BE49-F238E27FC236}">
                <a16:creationId xmlns:a16="http://schemas.microsoft.com/office/drawing/2014/main" id="{94062D12-7027-7540-B2D0-91D1F654F299}"/>
              </a:ext>
            </a:extLst>
          </p:cNvPr>
          <p:cNvSpPr/>
          <p:nvPr userDrawn="1"/>
        </p:nvSpPr>
        <p:spPr>
          <a:xfrm>
            <a:off x="6168836" y="3950454"/>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26522"/>
          </a:solidFill>
        </p:spPr>
        <p:txBody>
          <a:bodyPr wrap="square" lIns="0" tIns="0" rIns="0" bIns="0" rtlCol="0"/>
          <a:lstStyle/>
          <a:p>
            <a:pPr defTabSz="368686"/>
            <a:endParaRPr sz="1452">
              <a:solidFill>
                <a:srgbClr val="F26522"/>
              </a:solidFill>
              <a:latin typeface="Calibri" panose="020F0502020204030204"/>
            </a:endParaRPr>
          </a:p>
        </p:txBody>
      </p:sp>
      <p:sp>
        <p:nvSpPr>
          <p:cNvPr id="16" name="object 19">
            <a:extLst>
              <a:ext uri="{FF2B5EF4-FFF2-40B4-BE49-F238E27FC236}">
                <a16:creationId xmlns:a16="http://schemas.microsoft.com/office/drawing/2014/main" id="{7E4B378D-CF56-5E41-9003-17C347983F94}"/>
              </a:ext>
            </a:extLst>
          </p:cNvPr>
          <p:cNvSpPr txBox="1"/>
          <p:nvPr userDrawn="1"/>
        </p:nvSpPr>
        <p:spPr>
          <a:xfrm>
            <a:off x="6274714" y="4027039"/>
            <a:ext cx="1053807" cy="369414"/>
          </a:xfrm>
          <a:prstGeom prst="rect">
            <a:avLst/>
          </a:prstGeom>
        </p:spPr>
        <p:txBody>
          <a:bodyPr vert="horz" wrap="square" lIns="0" tIns="10241" rIns="0" bIns="0" rtlCol="0">
            <a:spAutoFit/>
          </a:bodyPr>
          <a:lstStyle/>
          <a:p>
            <a:pPr marL="10241" defTabSz="368686">
              <a:lnSpc>
                <a:spcPts val="927"/>
              </a:lnSpc>
              <a:spcBef>
                <a:spcPts val="81"/>
              </a:spcBef>
            </a:pPr>
            <a:r>
              <a:rPr sz="806" b="1" dirty="0">
                <a:solidFill>
                  <a:srgbClr val="FFFFFF"/>
                </a:solidFill>
                <a:latin typeface="HelveticaNeueLTPro-Blk"/>
                <a:cs typeface="HelveticaNeueLTPro-Blk"/>
              </a:rPr>
              <a:t>PANTONE</a:t>
            </a:r>
            <a:r>
              <a:rPr sz="806" b="1" spc="-8" dirty="0">
                <a:solidFill>
                  <a:srgbClr val="FFFFFF"/>
                </a:solidFill>
                <a:latin typeface="HelveticaNeueLTPro-Blk"/>
                <a:cs typeface="HelveticaNeueLTPro-Blk"/>
              </a:rPr>
              <a:t> </a:t>
            </a:r>
            <a:r>
              <a:rPr sz="806" b="1" spc="-16" dirty="0">
                <a:solidFill>
                  <a:srgbClr val="FFFFFF"/>
                </a:solidFill>
                <a:latin typeface="HelveticaNeueLTPro-Blk"/>
                <a:cs typeface="HelveticaNeueLTPro-Blk"/>
              </a:rPr>
              <a:t>166</a:t>
            </a:r>
            <a:endParaRPr sz="806" dirty="0">
              <a:solidFill>
                <a:prstClr val="black"/>
              </a:solidFill>
              <a:latin typeface="HelveticaNeueLTPro-Blk"/>
              <a:cs typeface="HelveticaNeueLTPro-Blk"/>
            </a:endParaRPr>
          </a:p>
          <a:p>
            <a:pPr marL="10241" marR="4097" defTabSz="368686">
              <a:lnSpc>
                <a:spcPts val="887"/>
              </a:lnSpc>
              <a:spcBef>
                <a:spcPts val="56"/>
              </a:spcBef>
            </a:pPr>
            <a:r>
              <a:rPr sz="806" b="1" spc="4" dirty="0">
                <a:solidFill>
                  <a:srgbClr val="FFFFFF"/>
                </a:solidFill>
                <a:latin typeface="HelveticaNeueLTPro-Blk"/>
                <a:cs typeface="HelveticaNeueLTPro-Blk"/>
              </a:rPr>
              <a:t>C:0 </a:t>
            </a:r>
            <a:r>
              <a:rPr sz="806" b="1" spc="-8" dirty="0">
                <a:solidFill>
                  <a:srgbClr val="FFFFFF"/>
                </a:solidFill>
                <a:latin typeface="HelveticaNeueLTPro-Blk"/>
                <a:cs typeface="HelveticaNeueLTPro-Blk"/>
              </a:rPr>
              <a:t>M:75 </a:t>
            </a:r>
            <a:r>
              <a:rPr sz="806" b="1" spc="-20" dirty="0">
                <a:solidFill>
                  <a:srgbClr val="FFFFFF"/>
                </a:solidFill>
                <a:latin typeface="HelveticaNeueLTPro-Blk"/>
                <a:cs typeface="HelveticaNeueLTPro-Blk"/>
              </a:rPr>
              <a:t>Y:100</a:t>
            </a:r>
            <a:r>
              <a:rPr sz="806" b="1" spc="-48" dirty="0">
                <a:solidFill>
                  <a:srgbClr val="FFFFFF"/>
                </a:solidFill>
                <a:latin typeface="HelveticaNeueLTPro-Blk"/>
                <a:cs typeface="HelveticaNeueLTPro-Blk"/>
              </a:rPr>
              <a:t> </a:t>
            </a:r>
            <a:r>
              <a:rPr sz="806" b="1" spc="4" dirty="0">
                <a:solidFill>
                  <a:srgbClr val="FFFFFF"/>
                </a:solidFill>
                <a:latin typeface="HelveticaNeueLTPro-Blk"/>
                <a:cs typeface="HelveticaNeueLTPro-Blk"/>
              </a:rPr>
              <a:t>K:0  R:242 </a:t>
            </a:r>
            <a:r>
              <a:rPr sz="806" b="1" spc="-20" dirty="0">
                <a:solidFill>
                  <a:srgbClr val="FFFFFF"/>
                </a:solidFill>
                <a:latin typeface="HelveticaNeueLTPro-Blk"/>
                <a:cs typeface="HelveticaNeueLTPro-Blk"/>
              </a:rPr>
              <a:t>G:101</a:t>
            </a:r>
            <a:r>
              <a:rPr sz="806" b="1" spc="-28" dirty="0">
                <a:solidFill>
                  <a:srgbClr val="FFFFFF"/>
                </a:solidFill>
                <a:latin typeface="HelveticaNeueLTPro-Blk"/>
                <a:cs typeface="HelveticaNeueLTPro-Blk"/>
              </a:rPr>
              <a:t> </a:t>
            </a:r>
            <a:r>
              <a:rPr sz="806" b="1" spc="4" dirty="0">
                <a:solidFill>
                  <a:srgbClr val="FFFFFF"/>
                </a:solidFill>
                <a:latin typeface="HelveticaNeueLTPro-Blk"/>
                <a:cs typeface="HelveticaNeueLTPro-Blk"/>
              </a:rPr>
              <a:t>B:34</a:t>
            </a:r>
            <a:endParaRPr sz="806" dirty="0">
              <a:solidFill>
                <a:prstClr val="black"/>
              </a:solidFill>
              <a:latin typeface="HelveticaNeueLTPro-Blk"/>
              <a:cs typeface="HelveticaNeueLTPro-Blk"/>
            </a:endParaRPr>
          </a:p>
        </p:txBody>
      </p:sp>
      <p:sp>
        <p:nvSpPr>
          <p:cNvPr id="17" name="object 20">
            <a:extLst>
              <a:ext uri="{FF2B5EF4-FFF2-40B4-BE49-F238E27FC236}">
                <a16:creationId xmlns:a16="http://schemas.microsoft.com/office/drawing/2014/main" id="{A84E9A33-66B1-8D43-AAFE-E75634F30D0B}"/>
              </a:ext>
            </a:extLst>
          </p:cNvPr>
          <p:cNvSpPr/>
          <p:nvPr userDrawn="1"/>
        </p:nvSpPr>
        <p:spPr>
          <a:xfrm>
            <a:off x="6168836" y="21470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E600"/>
          </a:solidFill>
          <a:ln>
            <a:noFill/>
          </a:ln>
        </p:spPr>
        <p:txBody>
          <a:bodyPr wrap="square" lIns="0" tIns="0" rIns="0" bIns="0" rtlCol="0"/>
          <a:lstStyle/>
          <a:p>
            <a:pPr defTabSz="368686"/>
            <a:endParaRPr sz="1452" dirty="0">
              <a:solidFill>
                <a:srgbClr val="FFBF22"/>
              </a:solidFill>
              <a:latin typeface="Calibri" panose="020F0502020204030204"/>
            </a:endParaRPr>
          </a:p>
        </p:txBody>
      </p:sp>
      <p:sp>
        <p:nvSpPr>
          <p:cNvPr id="18" name="object 21">
            <a:extLst>
              <a:ext uri="{FF2B5EF4-FFF2-40B4-BE49-F238E27FC236}">
                <a16:creationId xmlns:a16="http://schemas.microsoft.com/office/drawing/2014/main" id="{2EDC15B3-02D3-E144-849D-495D1E925D32}"/>
              </a:ext>
            </a:extLst>
          </p:cNvPr>
          <p:cNvSpPr txBox="1"/>
          <p:nvPr userDrawn="1"/>
        </p:nvSpPr>
        <p:spPr>
          <a:xfrm>
            <a:off x="6274714" y="2223666"/>
            <a:ext cx="991848"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6D6E71"/>
                </a:solidFill>
                <a:latin typeface="HelveticaNeueLTPro-Blk"/>
                <a:cs typeface="HelveticaNeueLTPro-Blk"/>
              </a:rPr>
              <a:t>PANTONE </a:t>
            </a:r>
            <a:r>
              <a:rPr sz="806" b="1" spc="-12" dirty="0">
                <a:solidFill>
                  <a:srgbClr val="6D6E71"/>
                </a:solidFill>
                <a:latin typeface="HelveticaNeueLTPro-Blk"/>
                <a:cs typeface="HelveticaNeueLTPro-Blk"/>
              </a:rPr>
              <a:t>108  </a:t>
            </a:r>
            <a:r>
              <a:rPr sz="806" b="1" spc="4" dirty="0">
                <a:solidFill>
                  <a:srgbClr val="6D6E71"/>
                </a:solidFill>
                <a:latin typeface="HelveticaNeueLTPro-Blk"/>
                <a:cs typeface="HelveticaNeueLTPro-Blk"/>
              </a:rPr>
              <a:t>C:0 </a:t>
            </a:r>
            <a:r>
              <a:rPr sz="806" b="1" spc="8" dirty="0">
                <a:solidFill>
                  <a:srgbClr val="6D6E71"/>
                </a:solidFill>
                <a:latin typeface="HelveticaNeueLTPro-Blk"/>
                <a:cs typeface="HelveticaNeueLTPro-Blk"/>
              </a:rPr>
              <a:t>M:0 </a:t>
            </a:r>
            <a:r>
              <a:rPr sz="806" b="1" spc="-20" dirty="0">
                <a:solidFill>
                  <a:srgbClr val="6D6E71"/>
                </a:solidFill>
                <a:latin typeface="HelveticaNeueLTPro-Blk"/>
                <a:cs typeface="HelveticaNeueLTPro-Blk"/>
              </a:rPr>
              <a:t>Y:100</a:t>
            </a:r>
            <a:r>
              <a:rPr sz="806" b="1" spc="-69" dirty="0">
                <a:solidFill>
                  <a:srgbClr val="6D6E71"/>
                </a:solidFill>
                <a:latin typeface="HelveticaNeueLTPro-Blk"/>
                <a:cs typeface="HelveticaNeueLTPro-Blk"/>
              </a:rPr>
              <a:t> </a:t>
            </a:r>
            <a:r>
              <a:rPr sz="806" b="1" spc="4" dirty="0">
                <a:solidFill>
                  <a:srgbClr val="6D6E71"/>
                </a:solidFill>
                <a:latin typeface="HelveticaNeueLTPro-Blk"/>
                <a:cs typeface="HelveticaNeueLTPro-Blk"/>
              </a:rPr>
              <a:t>K:0  </a:t>
            </a:r>
            <a:r>
              <a:rPr sz="806" b="1" spc="8" dirty="0">
                <a:solidFill>
                  <a:srgbClr val="6D6E71"/>
                </a:solidFill>
                <a:latin typeface="HelveticaNeueLTPro-Blk"/>
                <a:cs typeface="HelveticaNeueLTPro-Blk"/>
              </a:rPr>
              <a:t>R:255 </a:t>
            </a:r>
            <a:r>
              <a:rPr sz="806" b="1" spc="4" dirty="0">
                <a:solidFill>
                  <a:srgbClr val="6D6E71"/>
                </a:solidFill>
                <a:latin typeface="HelveticaNeueLTPro-Blk"/>
                <a:cs typeface="HelveticaNeueLTPro-Blk"/>
              </a:rPr>
              <a:t>G:230</a:t>
            </a:r>
            <a:r>
              <a:rPr sz="806" b="1" spc="-40" dirty="0">
                <a:solidFill>
                  <a:srgbClr val="6D6E71"/>
                </a:solidFill>
                <a:latin typeface="HelveticaNeueLTPro-Blk"/>
                <a:cs typeface="HelveticaNeueLTPro-Blk"/>
              </a:rPr>
              <a:t> </a:t>
            </a:r>
            <a:r>
              <a:rPr sz="806" b="1" spc="8" dirty="0">
                <a:solidFill>
                  <a:srgbClr val="6D6E71"/>
                </a:solidFill>
                <a:latin typeface="HelveticaNeueLTPro-Blk"/>
                <a:cs typeface="HelveticaNeueLTPro-Blk"/>
              </a:rPr>
              <a:t>B:0</a:t>
            </a:r>
            <a:endParaRPr sz="806" dirty="0">
              <a:solidFill>
                <a:prstClr val="black"/>
              </a:solidFill>
              <a:latin typeface="HelveticaNeueLTPro-Blk"/>
              <a:cs typeface="HelveticaNeueLTPro-Blk"/>
            </a:endParaRPr>
          </a:p>
        </p:txBody>
      </p:sp>
      <p:sp>
        <p:nvSpPr>
          <p:cNvPr id="19" name="object 2">
            <a:extLst>
              <a:ext uri="{FF2B5EF4-FFF2-40B4-BE49-F238E27FC236}">
                <a16:creationId xmlns:a16="http://schemas.microsoft.com/office/drawing/2014/main" id="{D65B0A28-BEED-464F-B891-E16761BDB641}"/>
              </a:ext>
            </a:extLst>
          </p:cNvPr>
          <p:cNvSpPr txBox="1"/>
          <p:nvPr userDrawn="1"/>
        </p:nvSpPr>
        <p:spPr>
          <a:xfrm>
            <a:off x="6159910" y="285729"/>
            <a:ext cx="5443296" cy="1513253"/>
          </a:xfrm>
          <a:prstGeom prst="rect">
            <a:avLst/>
          </a:prstGeom>
        </p:spPr>
        <p:txBody>
          <a:bodyPr vert="horz" wrap="square" lIns="0" tIns="10241" rIns="0" bIns="0" rtlCol="0">
            <a:spAutoFit/>
          </a:bodyPr>
          <a:lstStyle/>
          <a:p>
            <a:pPr marL="10241" defTabSz="737372">
              <a:spcBef>
                <a:spcPts val="81"/>
              </a:spcBef>
            </a:pPr>
            <a:r>
              <a:rPr sz="968" b="1" dirty="0">
                <a:solidFill>
                  <a:srgbClr val="FFBF22"/>
                </a:solidFill>
                <a:latin typeface="HelveticaNeueLTPro-Hv"/>
                <a:cs typeface="HelveticaNeueLTPro-Hv"/>
              </a:rPr>
              <a:t>Primary</a:t>
            </a:r>
            <a:endParaRPr sz="968" dirty="0">
              <a:solidFill>
                <a:srgbClr val="FFBF22"/>
              </a:solidFill>
              <a:latin typeface="HelveticaNeueLTPro-Hv"/>
              <a:cs typeface="HelveticaNeueLTPro-Hv"/>
            </a:endParaRPr>
          </a:p>
          <a:p>
            <a:pPr marL="10241" marR="4097" defTabSz="737372">
              <a:lnSpc>
                <a:spcPct val="125000"/>
              </a:lnSpc>
              <a:spcAft>
                <a:spcPts val="484"/>
              </a:spcAft>
            </a:pPr>
            <a:r>
              <a:rPr sz="806" spc="-4" dirty="0">
                <a:solidFill>
                  <a:srgbClr val="6D6E71"/>
                </a:solidFill>
                <a:latin typeface="HelveticaNeueLTPro-Roman"/>
                <a:cs typeface="HelveticaNeueLTPro-Roman"/>
              </a:rPr>
              <a:t>This </a:t>
            </a:r>
            <a:r>
              <a:rPr sz="806" spc="-8" dirty="0">
                <a:solidFill>
                  <a:srgbClr val="6D6E71"/>
                </a:solidFill>
                <a:latin typeface="HelveticaNeueLTPro-Roman"/>
                <a:cs typeface="HelveticaNeueLTPro-Roman"/>
              </a:rPr>
              <a:t>palette </a:t>
            </a:r>
            <a:r>
              <a:rPr sz="806" spc="-4" dirty="0">
                <a:solidFill>
                  <a:srgbClr val="6D6E71"/>
                </a:solidFill>
                <a:latin typeface="HelveticaNeueLTPro-Roman"/>
                <a:cs typeface="HelveticaNeueLTPro-Roman"/>
              </a:rPr>
              <a:t>consists </a:t>
            </a:r>
            <a:r>
              <a:rPr sz="806" spc="-8" dirty="0">
                <a:solidFill>
                  <a:srgbClr val="6D6E71"/>
                </a:solidFill>
                <a:latin typeface="HelveticaNeueLTPro-Roman"/>
                <a:cs typeface="HelveticaNeueLTPro-Roman"/>
              </a:rPr>
              <a:t>of </a:t>
            </a:r>
            <a:r>
              <a:rPr sz="806" spc="-12" dirty="0">
                <a:solidFill>
                  <a:srgbClr val="6D6E71"/>
                </a:solidFill>
                <a:latin typeface="HelveticaNeueLTPro-Roman"/>
                <a:cs typeface="HelveticaNeueLTPro-Roman"/>
              </a:rPr>
              <a:t>yellows </a:t>
            </a:r>
            <a:r>
              <a:rPr sz="806" spc="-4" dirty="0">
                <a:solidFill>
                  <a:srgbClr val="6D6E71"/>
                </a:solidFill>
                <a:latin typeface="HelveticaNeueLTPro-Roman"/>
                <a:cs typeface="HelveticaNeueLTPro-Roman"/>
              </a:rPr>
              <a:t>and oranges, which </a:t>
            </a:r>
            <a:r>
              <a:rPr sz="806" spc="-12" dirty="0">
                <a:solidFill>
                  <a:srgbClr val="6D6E71"/>
                </a:solidFill>
                <a:latin typeface="HelveticaNeueLTPro-Roman"/>
                <a:cs typeface="HelveticaNeueLTPro-Roman"/>
              </a:rPr>
              <a:t>radiate </a:t>
            </a:r>
            <a:r>
              <a:rPr sz="806" spc="-8" dirty="0">
                <a:solidFill>
                  <a:srgbClr val="6D6E71"/>
                </a:solidFill>
                <a:latin typeface="HelveticaNeueLTPro-Roman"/>
                <a:cs typeface="HelveticaNeueLTPro-Roman"/>
              </a:rPr>
              <a:t>ambition, </a:t>
            </a:r>
            <a:r>
              <a:rPr sz="806" spc="-12" dirty="0">
                <a:solidFill>
                  <a:srgbClr val="6D6E71"/>
                </a:solidFill>
                <a:latin typeface="HelveticaNeueLTPro-Roman"/>
                <a:cs typeface="HelveticaNeueLTPro-Roman"/>
              </a:rPr>
              <a:t>energy, </a:t>
            </a:r>
            <a:r>
              <a:rPr sz="806" spc="-8" dirty="0">
                <a:solidFill>
                  <a:srgbClr val="6D6E71"/>
                </a:solidFill>
                <a:latin typeface="HelveticaNeueLTPro-Roman"/>
                <a:cs typeface="HelveticaNeueLTPro-Roman"/>
              </a:rPr>
              <a:t>warmth, </a:t>
            </a:r>
            <a:r>
              <a:rPr sz="806" spc="-4" dirty="0">
                <a:solidFill>
                  <a:srgbClr val="6D6E71"/>
                </a:solidFill>
                <a:latin typeface="HelveticaNeueLTPro-Roman"/>
                <a:cs typeface="HelveticaNeueLTPro-Roman"/>
              </a:rPr>
              <a:t>passion and </a:t>
            </a:r>
            <a:r>
              <a:rPr sz="806" spc="-12" dirty="0">
                <a:solidFill>
                  <a:srgbClr val="6D6E71"/>
                </a:solidFill>
                <a:latin typeface="HelveticaNeueLTPro-Roman"/>
                <a:cs typeface="HelveticaNeueLTPro-Roman"/>
              </a:rPr>
              <a:t>originality. </a:t>
            </a:r>
            <a:br>
              <a:rPr lang="en-GB" sz="806" spc="-12" dirty="0">
                <a:solidFill>
                  <a:srgbClr val="6D6E71"/>
                </a:solidFill>
                <a:latin typeface="HelveticaNeueLTPro-Roman"/>
                <a:cs typeface="HelveticaNeueLTPro-Roman"/>
              </a:rPr>
            </a:br>
            <a:r>
              <a:rPr sz="806" spc="-32" dirty="0">
                <a:solidFill>
                  <a:srgbClr val="6D6E71"/>
                </a:solidFill>
                <a:latin typeface="HelveticaNeueLTPro-Roman"/>
                <a:cs typeface="HelveticaNeueLTPro-Roman"/>
              </a:rPr>
              <a:t>You </a:t>
            </a:r>
            <a:r>
              <a:rPr sz="806" dirty="0">
                <a:solidFill>
                  <a:srgbClr val="6D6E71"/>
                </a:solidFill>
                <a:latin typeface="HelveticaNeueLTPro-Roman"/>
                <a:cs typeface="HelveticaNeueLTPro-Roman"/>
              </a:rPr>
              <a:t>can </a:t>
            </a:r>
            <a:r>
              <a:rPr sz="806" spc="-4" dirty="0">
                <a:solidFill>
                  <a:srgbClr val="6D6E71"/>
                </a:solidFill>
                <a:latin typeface="HelveticaNeueLTPro-Roman"/>
                <a:cs typeface="HelveticaNeueLTPro-Roman"/>
              </a:rPr>
              <a:t>use </a:t>
            </a:r>
            <a:r>
              <a:rPr sz="806" dirty="0">
                <a:solidFill>
                  <a:srgbClr val="6D6E71"/>
                </a:solidFill>
                <a:latin typeface="HelveticaNeueLTPro-Roman"/>
                <a:cs typeface="HelveticaNeueLTPro-Roman"/>
              </a:rPr>
              <a:t>a </a:t>
            </a:r>
            <a:r>
              <a:rPr sz="806" spc="-8" dirty="0">
                <a:solidFill>
                  <a:srgbClr val="6D6E71"/>
                </a:solidFill>
                <a:latin typeface="HelveticaNeueLTPro-Roman"/>
                <a:cs typeface="HelveticaNeueLTPro-Roman"/>
              </a:rPr>
              <a:t>gradient of </a:t>
            </a:r>
            <a:r>
              <a:rPr sz="806" spc="-4" dirty="0">
                <a:solidFill>
                  <a:srgbClr val="6D6E71"/>
                </a:solidFill>
                <a:latin typeface="HelveticaNeueLTPro-Roman"/>
                <a:cs typeface="HelveticaNeueLTPro-Roman"/>
              </a:rPr>
              <a:t>these colours </a:t>
            </a:r>
            <a:r>
              <a:rPr sz="806" dirty="0">
                <a:solidFill>
                  <a:srgbClr val="6D6E71"/>
                </a:solidFill>
                <a:latin typeface="HelveticaNeueLTPro-Roman"/>
                <a:cs typeface="HelveticaNeueLTPro-Roman"/>
              </a:rPr>
              <a:t>as a</a:t>
            </a:r>
            <a:r>
              <a:rPr sz="806" spc="20" dirty="0">
                <a:solidFill>
                  <a:srgbClr val="6D6E71"/>
                </a:solidFill>
                <a:latin typeface="HelveticaNeueLTPro-Roman"/>
                <a:cs typeface="HelveticaNeueLTPro-Roman"/>
              </a:rPr>
              <a:t> </a:t>
            </a:r>
            <a:r>
              <a:rPr sz="806" spc="-8" dirty="0">
                <a:solidFill>
                  <a:srgbClr val="6D6E71"/>
                </a:solidFill>
                <a:latin typeface="HelveticaNeueLTPro-Roman"/>
                <a:cs typeface="HelveticaNeueLTPro-Roman"/>
              </a:rPr>
              <a:t>background.</a:t>
            </a:r>
            <a:endParaRPr lang="en-GB" sz="806" spc="-8" dirty="0">
              <a:solidFill>
                <a:srgbClr val="6D6E71"/>
              </a:solidFill>
              <a:latin typeface="HelveticaNeueLTPro-Roman"/>
              <a:cs typeface="HelveticaNeueLTPro-Roman"/>
            </a:endParaRPr>
          </a:p>
          <a:p>
            <a:pPr marL="10241" defTabSz="737372"/>
            <a:r>
              <a:rPr lang="en-GB" sz="968" b="1" dirty="0">
                <a:solidFill>
                  <a:srgbClr val="FFBF22"/>
                </a:solidFill>
                <a:latin typeface="HelveticaNeueLTPro-Hv"/>
                <a:cs typeface="HelveticaNeueLTPro-Hv"/>
              </a:rPr>
              <a:t>Complementary</a:t>
            </a:r>
            <a:endParaRPr lang="en-GB" sz="968" dirty="0">
              <a:solidFill>
                <a:srgbClr val="FFBF22"/>
              </a:solidFill>
              <a:latin typeface="HelveticaNeueLTPro-Hv"/>
              <a:cs typeface="HelveticaNeueLTPro-Hv"/>
            </a:endParaRPr>
          </a:p>
          <a:p>
            <a:pPr marL="10241" marR="4097" defTabSz="737372">
              <a:lnSpc>
                <a:spcPct val="125000"/>
              </a:lnSpc>
              <a:spcAft>
                <a:spcPts val="484"/>
              </a:spcAft>
            </a:pPr>
            <a:r>
              <a:rPr lang="en-GB" sz="806" spc="-8" dirty="0">
                <a:solidFill>
                  <a:srgbClr val="6D6E71"/>
                </a:solidFill>
                <a:latin typeface="HelveticaNeueLTPro-Roman"/>
                <a:cs typeface="HelveticaNeueLTPro-Roman"/>
              </a:rPr>
              <a:t>Consisting of </a:t>
            </a:r>
            <a:r>
              <a:rPr lang="en-GB" sz="806" dirty="0">
                <a:solidFill>
                  <a:srgbClr val="6D6E71"/>
                </a:solidFill>
                <a:latin typeface="HelveticaNeueLTPro-Roman"/>
                <a:cs typeface="HelveticaNeueLTPro-Roman"/>
              </a:rPr>
              <a:t>a secondary </a:t>
            </a:r>
            <a:r>
              <a:rPr lang="en-GB" sz="806" spc="-4" dirty="0">
                <a:solidFill>
                  <a:srgbClr val="6D6E71"/>
                </a:solidFill>
                <a:latin typeface="HelveticaNeueLTPro-Roman"/>
                <a:cs typeface="HelveticaNeueLTPro-Roman"/>
              </a:rPr>
              <a:t>and </a:t>
            </a:r>
            <a:r>
              <a:rPr lang="en-GB" sz="806" dirty="0">
                <a:solidFill>
                  <a:srgbClr val="6D6E71"/>
                </a:solidFill>
                <a:latin typeface="HelveticaNeueLTPro-Roman"/>
                <a:cs typeface="HelveticaNeueLTPro-Roman"/>
              </a:rPr>
              <a:t>tertiary </a:t>
            </a:r>
            <a:r>
              <a:rPr lang="en-GB" sz="806" spc="-8" dirty="0">
                <a:solidFill>
                  <a:srgbClr val="6D6E71"/>
                </a:solidFill>
                <a:latin typeface="HelveticaNeueLTPro-Roman"/>
                <a:cs typeface="HelveticaNeueLTPro-Roman"/>
              </a:rPr>
              <a:t>palette. </a:t>
            </a:r>
            <a:r>
              <a:rPr lang="en-GB" sz="806" spc="-4" dirty="0">
                <a:solidFill>
                  <a:srgbClr val="6D6E71"/>
                </a:solidFill>
                <a:latin typeface="HelveticaNeueLTPro-Roman"/>
                <a:cs typeface="HelveticaNeueLTPro-Roman"/>
              </a:rPr>
              <a:t>This </a:t>
            </a:r>
            <a:r>
              <a:rPr lang="en-GB" sz="806" spc="-8" dirty="0">
                <a:solidFill>
                  <a:srgbClr val="6D6E71"/>
                </a:solidFill>
                <a:latin typeface="HelveticaNeueLTPro-Roman"/>
                <a:cs typeface="HelveticaNeueLTPro-Roman"/>
              </a:rPr>
              <a:t>palette </a:t>
            </a:r>
            <a:r>
              <a:rPr lang="en-GB" sz="806" spc="-4" dirty="0">
                <a:solidFill>
                  <a:srgbClr val="6D6E71"/>
                </a:solidFill>
                <a:latin typeface="HelveticaNeueLTPro-Roman"/>
                <a:cs typeface="HelveticaNeueLTPro-Roman"/>
              </a:rPr>
              <a:t>is  designed </a:t>
            </a:r>
            <a:r>
              <a:rPr lang="en-GB" sz="806" spc="-12" dirty="0">
                <a:solidFill>
                  <a:srgbClr val="6D6E71"/>
                </a:solidFill>
                <a:latin typeface="HelveticaNeueLTPro-Roman"/>
                <a:cs typeface="HelveticaNeueLTPro-Roman"/>
              </a:rPr>
              <a:t>to </a:t>
            </a:r>
            <a:r>
              <a:rPr lang="en-GB" sz="806" dirty="0">
                <a:solidFill>
                  <a:srgbClr val="6D6E71"/>
                </a:solidFill>
                <a:latin typeface="HelveticaNeueLTPro-Roman"/>
                <a:cs typeface="HelveticaNeueLTPro-Roman"/>
              </a:rPr>
              <a:t>support </a:t>
            </a:r>
            <a:r>
              <a:rPr lang="en-GB" sz="806" spc="-8" dirty="0">
                <a:solidFill>
                  <a:srgbClr val="6D6E71"/>
                </a:solidFill>
                <a:latin typeface="HelveticaNeueLTPro-Roman"/>
                <a:cs typeface="HelveticaNeueLTPro-Roman"/>
              </a:rPr>
              <a:t>the </a:t>
            </a:r>
            <a:r>
              <a:rPr lang="en-GB" sz="806" dirty="0">
                <a:solidFill>
                  <a:srgbClr val="6D6E71"/>
                </a:solidFill>
                <a:latin typeface="HelveticaNeueLTPro-Roman"/>
                <a:cs typeface="HelveticaNeueLTPro-Roman"/>
              </a:rPr>
              <a:t>primary </a:t>
            </a:r>
            <a:r>
              <a:rPr lang="en-GB" sz="806" spc="-4" dirty="0">
                <a:solidFill>
                  <a:srgbClr val="6D6E71"/>
                </a:solidFill>
                <a:latin typeface="HelveticaNeueLTPro-Roman"/>
                <a:cs typeface="HelveticaNeueLTPro-Roman"/>
              </a:rPr>
              <a:t>colours. Ideal if </a:t>
            </a:r>
            <a:r>
              <a:rPr lang="en-GB" sz="806" spc="-8" dirty="0">
                <a:solidFill>
                  <a:srgbClr val="6D6E71"/>
                </a:solidFill>
                <a:latin typeface="HelveticaNeueLTPro-Roman"/>
                <a:cs typeface="HelveticaNeueLTPro-Roman"/>
              </a:rPr>
              <a:t>communication </a:t>
            </a:r>
            <a:r>
              <a:rPr lang="en-GB" sz="806" dirty="0">
                <a:solidFill>
                  <a:srgbClr val="6D6E71"/>
                </a:solidFill>
                <a:latin typeface="HelveticaNeueLTPro-Roman"/>
                <a:cs typeface="HelveticaNeueLTPro-Roman"/>
              </a:rPr>
              <a:t>needs further </a:t>
            </a:r>
            <a:r>
              <a:rPr lang="en-GB" sz="806" spc="-4" dirty="0">
                <a:solidFill>
                  <a:srgbClr val="6D6E71"/>
                </a:solidFill>
                <a:latin typeface="HelveticaNeueLTPro-Roman"/>
                <a:cs typeface="HelveticaNeueLTPro-Roman"/>
              </a:rPr>
              <a:t>stand out. </a:t>
            </a:r>
            <a:r>
              <a:rPr lang="en-GB" sz="806" dirty="0">
                <a:solidFill>
                  <a:srgbClr val="6D6E71"/>
                </a:solidFill>
                <a:latin typeface="HelveticaNeueLTPro-Roman"/>
                <a:cs typeface="HelveticaNeueLTPro-Roman"/>
              </a:rPr>
              <a:t>These </a:t>
            </a:r>
            <a:r>
              <a:rPr lang="en-GB" sz="806" spc="-4" dirty="0">
                <a:solidFill>
                  <a:srgbClr val="6D6E71"/>
                </a:solidFill>
                <a:latin typeface="HelveticaNeueLTPro-Roman"/>
                <a:cs typeface="HelveticaNeueLTPro-Roman"/>
              </a:rPr>
              <a:t>colours are also designed </a:t>
            </a:r>
            <a:r>
              <a:rPr lang="en-GB" sz="806" spc="-8" dirty="0">
                <a:solidFill>
                  <a:srgbClr val="6D6E71"/>
                </a:solidFill>
                <a:latin typeface="HelveticaNeueLTPro-Roman"/>
                <a:cs typeface="HelveticaNeueLTPro-Roman"/>
              </a:rPr>
              <a:t>with </a:t>
            </a:r>
            <a:r>
              <a:rPr lang="en-GB" sz="806" dirty="0">
                <a:solidFill>
                  <a:srgbClr val="6D6E71"/>
                </a:solidFill>
                <a:latin typeface="HelveticaNeueLTPro-Roman"/>
                <a:cs typeface="HelveticaNeueLTPro-Roman"/>
              </a:rPr>
              <a:t>charts </a:t>
            </a:r>
            <a:r>
              <a:rPr lang="en-GB" sz="806" spc="-4" dirty="0">
                <a:solidFill>
                  <a:srgbClr val="6D6E71"/>
                </a:solidFill>
                <a:latin typeface="HelveticaNeueLTPro-Roman"/>
                <a:cs typeface="HelveticaNeueLTPro-Roman"/>
              </a:rPr>
              <a:t>and colour </a:t>
            </a:r>
            <a:r>
              <a:rPr lang="en-GB" sz="806" spc="-8" dirty="0">
                <a:solidFill>
                  <a:srgbClr val="6D6E71"/>
                </a:solidFill>
                <a:latin typeface="HelveticaNeueLTPro-Roman"/>
                <a:cs typeface="HelveticaNeueLTPro-Roman"/>
              </a:rPr>
              <a:t>coordinating </a:t>
            </a:r>
            <a:r>
              <a:rPr lang="en-GB" sz="806" spc="-4" dirty="0">
                <a:solidFill>
                  <a:srgbClr val="6D6E71"/>
                </a:solidFill>
                <a:latin typeface="HelveticaNeueLTPro-Roman"/>
                <a:cs typeface="HelveticaNeueLTPro-Roman"/>
              </a:rPr>
              <a:t>in</a:t>
            </a:r>
            <a:r>
              <a:rPr lang="en-GB" sz="806" spc="8" dirty="0">
                <a:solidFill>
                  <a:srgbClr val="6D6E71"/>
                </a:solidFill>
                <a:latin typeface="HelveticaNeueLTPro-Roman"/>
                <a:cs typeface="HelveticaNeueLTPro-Roman"/>
              </a:rPr>
              <a:t> </a:t>
            </a:r>
            <a:r>
              <a:rPr lang="en-GB" sz="806" spc="-8" dirty="0">
                <a:solidFill>
                  <a:srgbClr val="6D6E71"/>
                </a:solidFill>
                <a:latin typeface="HelveticaNeueLTPro-Roman"/>
                <a:cs typeface="HelveticaNeueLTPro-Roman"/>
              </a:rPr>
              <a:t>mind.</a:t>
            </a:r>
          </a:p>
          <a:p>
            <a:pPr marL="10241" defTabSz="737372">
              <a:spcBef>
                <a:spcPts val="81"/>
              </a:spcBef>
            </a:pPr>
            <a:r>
              <a:rPr lang="en-GB" sz="968" b="1" spc="-4" dirty="0">
                <a:solidFill>
                  <a:srgbClr val="FFBF22"/>
                </a:solidFill>
                <a:latin typeface="HelveticaNeueLTPro-Hv"/>
                <a:cs typeface="HelveticaNeueLTPro-Hv"/>
              </a:rPr>
              <a:t>Note</a:t>
            </a:r>
            <a:endParaRPr lang="en-GB" sz="968" dirty="0">
              <a:solidFill>
                <a:srgbClr val="FFBF22"/>
              </a:solidFill>
              <a:latin typeface="HelveticaNeueLTPro-Hv"/>
              <a:cs typeface="HelveticaNeueLTPro-Hv"/>
            </a:endParaRPr>
          </a:p>
          <a:p>
            <a:pPr marL="10241" marR="4097" defTabSz="737372">
              <a:lnSpc>
                <a:spcPct val="125000"/>
              </a:lnSpc>
            </a:pPr>
            <a:r>
              <a:rPr lang="en-GB" sz="806" spc="-4" dirty="0">
                <a:solidFill>
                  <a:srgbClr val="6D6E71"/>
                </a:solidFill>
                <a:latin typeface="HelveticaNeueLTPro-Roman"/>
                <a:cs typeface="HelveticaNeueLTPro-Roman"/>
              </a:rPr>
              <a:t>When using </a:t>
            </a:r>
            <a:r>
              <a:rPr lang="en-GB" sz="806" spc="-8" dirty="0">
                <a:solidFill>
                  <a:srgbClr val="6D6E71"/>
                </a:solidFill>
                <a:latin typeface="HelveticaNeueLTPro-Roman"/>
                <a:cs typeface="HelveticaNeueLTPro-Roman"/>
              </a:rPr>
              <a:t>the </a:t>
            </a:r>
            <a:r>
              <a:rPr lang="en-GB" sz="806" spc="-4" dirty="0">
                <a:solidFill>
                  <a:srgbClr val="6D6E71"/>
                </a:solidFill>
                <a:latin typeface="HelveticaNeueLTPro-Roman"/>
                <a:cs typeface="HelveticaNeueLTPro-Roman"/>
              </a:rPr>
              <a:t>colour </a:t>
            </a:r>
            <a:r>
              <a:rPr lang="en-GB" sz="806" spc="-8" dirty="0">
                <a:solidFill>
                  <a:srgbClr val="6D6E71"/>
                </a:solidFill>
                <a:latin typeface="HelveticaNeueLTPro-Roman"/>
                <a:cs typeface="HelveticaNeueLTPro-Roman"/>
              </a:rPr>
              <a:t>palette, refer </a:t>
            </a:r>
            <a:r>
              <a:rPr lang="en-GB" sz="806" spc="-12" dirty="0">
                <a:solidFill>
                  <a:srgbClr val="6D6E71"/>
                </a:solidFill>
                <a:latin typeface="HelveticaNeueLTPro-Roman"/>
                <a:cs typeface="HelveticaNeueLTPro-Roman"/>
              </a:rPr>
              <a:t>to </a:t>
            </a:r>
            <a:r>
              <a:rPr lang="en-GB" sz="806" spc="-8" dirty="0">
                <a:solidFill>
                  <a:srgbClr val="6D6E71"/>
                </a:solidFill>
                <a:latin typeface="HelveticaNeueLTPro-Roman"/>
                <a:cs typeface="HelveticaNeueLTPro-Roman"/>
              </a:rPr>
              <a:t>the templates provided  </a:t>
            </a:r>
            <a:r>
              <a:rPr lang="en-GB" sz="806" spc="-4" dirty="0">
                <a:solidFill>
                  <a:srgbClr val="6D6E71"/>
                </a:solidFill>
                <a:latin typeface="HelveticaNeueLTPro-Roman"/>
                <a:cs typeface="HelveticaNeueLTPro-Roman"/>
              </a:rPr>
              <a:t>and </a:t>
            </a:r>
            <a:r>
              <a:rPr lang="en-GB" sz="806" dirty="0">
                <a:solidFill>
                  <a:srgbClr val="6D6E71"/>
                </a:solidFill>
                <a:latin typeface="HelveticaNeueLTPro-Roman"/>
                <a:cs typeface="HelveticaNeueLTPro-Roman"/>
              </a:rPr>
              <a:t>be </a:t>
            </a:r>
            <a:r>
              <a:rPr lang="en-GB" sz="806" spc="-8" dirty="0">
                <a:solidFill>
                  <a:srgbClr val="6D6E71"/>
                </a:solidFill>
                <a:latin typeface="HelveticaNeueLTPro-Roman"/>
                <a:cs typeface="HelveticaNeueLTPro-Roman"/>
              </a:rPr>
              <a:t>mindful of </a:t>
            </a:r>
            <a:r>
              <a:rPr lang="en-GB" sz="806" spc="-4" dirty="0">
                <a:solidFill>
                  <a:srgbClr val="6D6E71"/>
                </a:solidFill>
                <a:latin typeface="HelveticaNeueLTPro-Roman"/>
                <a:cs typeface="HelveticaNeueLTPro-Roman"/>
              </a:rPr>
              <a:t>using </a:t>
            </a:r>
            <a:r>
              <a:rPr lang="en-GB" sz="806" spc="-8" dirty="0">
                <a:solidFill>
                  <a:srgbClr val="6D6E71"/>
                </a:solidFill>
                <a:latin typeface="HelveticaNeueLTPro-Roman"/>
                <a:cs typeface="HelveticaNeueLTPro-Roman"/>
              </a:rPr>
              <a:t>too many </a:t>
            </a:r>
            <a:r>
              <a:rPr lang="en-GB" sz="806" spc="-4" dirty="0">
                <a:solidFill>
                  <a:srgbClr val="6D6E71"/>
                </a:solidFill>
                <a:latin typeface="HelveticaNeueLTPro-Roman"/>
                <a:cs typeface="HelveticaNeueLTPro-Roman"/>
              </a:rPr>
              <a:t>colours on one </a:t>
            </a:r>
            <a:br>
              <a:rPr lang="en-GB" sz="806" spc="-4" dirty="0">
                <a:solidFill>
                  <a:srgbClr val="6D6E71"/>
                </a:solidFill>
                <a:latin typeface="HelveticaNeueLTPro-Roman"/>
                <a:cs typeface="HelveticaNeueLTPro-Roman"/>
              </a:rPr>
            </a:br>
            <a:r>
              <a:rPr lang="en-GB" sz="806" spc="-4" dirty="0">
                <a:solidFill>
                  <a:srgbClr val="6D6E71"/>
                </a:solidFill>
                <a:latin typeface="HelveticaNeueLTPro-Roman"/>
                <a:cs typeface="HelveticaNeueLTPro-Roman"/>
              </a:rPr>
              <a:t>piece </a:t>
            </a:r>
            <a:r>
              <a:rPr lang="en-GB" sz="806" spc="-8" dirty="0">
                <a:solidFill>
                  <a:srgbClr val="6D6E71"/>
                </a:solidFill>
                <a:latin typeface="HelveticaNeueLTPro-Roman"/>
                <a:cs typeface="HelveticaNeueLTPro-Roman"/>
              </a:rPr>
              <a:t>of communication. </a:t>
            </a:r>
            <a:r>
              <a:rPr lang="en-GB" sz="806" spc="-12" dirty="0">
                <a:solidFill>
                  <a:srgbClr val="6D6E71"/>
                </a:solidFill>
                <a:latin typeface="HelveticaNeueLTPro-Roman"/>
                <a:cs typeface="HelveticaNeueLTPro-Roman"/>
              </a:rPr>
              <a:t>Make </a:t>
            </a:r>
            <a:r>
              <a:rPr lang="en-GB" sz="806" spc="-4" dirty="0">
                <a:solidFill>
                  <a:srgbClr val="6D6E71"/>
                </a:solidFill>
                <a:latin typeface="HelveticaNeueLTPro-Roman"/>
                <a:cs typeface="HelveticaNeueLTPro-Roman"/>
              </a:rPr>
              <a:t>sure </a:t>
            </a:r>
            <a:r>
              <a:rPr lang="en-GB" sz="806" spc="-8" dirty="0">
                <a:solidFill>
                  <a:srgbClr val="6D6E71"/>
                </a:solidFill>
                <a:latin typeface="HelveticaNeueLTPro-Roman"/>
                <a:cs typeface="HelveticaNeueLTPro-Roman"/>
              </a:rPr>
              <a:t>the copy </a:t>
            </a:r>
            <a:r>
              <a:rPr lang="en-GB" sz="806" spc="-4" dirty="0">
                <a:solidFill>
                  <a:srgbClr val="6D6E71"/>
                </a:solidFill>
                <a:latin typeface="HelveticaNeueLTPro-Roman"/>
                <a:cs typeface="HelveticaNeueLTPro-Roman"/>
              </a:rPr>
              <a:t>and </a:t>
            </a:r>
            <a:r>
              <a:rPr lang="en-GB" sz="806" dirty="0">
                <a:solidFill>
                  <a:srgbClr val="6D6E71"/>
                </a:solidFill>
                <a:latin typeface="HelveticaNeueLTPro-Roman"/>
                <a:cs typeface="HelveticaNeueLTPro-Roman"/>
              </a:rPr>
              <a:t>imagery </a:t>
            </a:r>
            <a:r>
              <a:rPr lang="en-GB" sz="806" spc="-4" dirty="0">
                <a:solidFill>
                  <a:srgbClr val="6D6E71"/>
                </a:solidFill>
                <a:latin typeface="HelveticaNeueLTPro-Roman"/>
                <a:cs typeface="HelveticaNeueLTPro-Roman"/>
              </a:rPr>
              <a:t>are </a:t>
            </a:r>
            <a:r>
              <a:rPr lang="en-GB" sz="806" spc="-8">
                <a:solidFill>
                  <a:srgbClr val="6D6E71"/>
                </a:solidFill>
                <a:latin typeface="HelveticaNeueLTPro-Roman"/>
                <a:cs typeface="HelveticaNeueLTPro-Roman"/>
              </a:rPr>
              <a:t>legible </a:t>
            </a:r>
            <a:r>
              <a:rPr lang="en-GB" sz="806" spc="-4">
                <a:solidFill>
                  <a:srgbClr val="6D6E71"/>
                </a:solidFill>
                <a:latin typeface="HelveticaNeueLTPro-Roman"/>
                <a:cs typeface="HelveticaNeueLTPro-Roman"/>
              </a:rPr>
              <a:t>and </a:t>
            </a:r>
            <a:r>
              <a:rPr lang="en-GB" sz="806" spc="-8" dirty="0">
                <a:solidFill>
                  <a:srgbClr val="6D6E71"/>
                </a:solidFill>
                <a:latin typeface="HelveticaNeueLTPro-Roman"/>
                <a:cs typeface="HelveticaNeueLTPro-Roman"/>
              </a:rPr>
              <a:t>that </a:t>
            </a:r>
            <a:r>
              <a:rPr lang="en-GB" sz="806" spc="-4" dirty="0">
                <a:solidFill>
                  <a:srgbClr val="6D6E71"/>
                </a:solidFill>
                <a:latin typeface="HelveticaNeueLTPro-Roman"/>
                <a:cs typeface="HelveticaNeueLTPro-Roman"/>
              </a:rPr>
              <a:t>colours are used</a:t>
            </a:r>
            <a:r>
              <a:rPr lang="en-GB" sz="806" spc="16" dirty="0">
                <a:solidFill>
                  <a:srgbClr val="6D6E71"/>
                </a:solidFill>
                <a:latin typeface="HelveticaNeueLTPro-Roman"/>
                <a:cs typeface="HelveticaNeueLTPro-Roman"/>
              </a:rPr>
              <a:t> </a:t>
            </a:r>
            <a:r>
              <a:rPr lang="en-GB" sz="806" spc="-12" dirty="0">
                <a:solidFill>
                  <a:srgbClr val="6D6E71"/>
                </a:solidFill>
                <a:latin typeface="HelveticaNeueLTPro-Roman"/>
                <a:cs typeface="HelveticaNeueLTPro-Roman"/>
              </a:rPr>
              <a:t>sparingly.</a:t>
            </a:r>
            <a:endParaRPr lang="en-GB" sz="806" dirty="0">
              <a:solidFill>
                <a:prstClr val="black"/>
              </a:solidFill>
              <a:latin typeface="HelveticaNeueLTPro-Roman"/>
              <a:cs typeface="HelveticaNeueLTPro-Roman"/>
            </a:endParaRPr>
          </a:p>
        </p:txBody>
      </p:sp>
      <p:sp>
        <p:nvSpPr>
          <p:cNvPr id="20" name="Rectangle 19">
            <a:extLst>
              <a:ext uri="{FF2B5EF4-FFF2-40B4-BE49-F238E27FC236}">
                <a16:creationId xmlns:a16="http://schemas.microsoft.com/office/drawing/2014/main" id="{1A785225-9A48-D846-BA65-07C0DF0D6E51}"/>
              </a:ext>
            </a:extLst>
          </p:cNvPr>
          <p:cNvSpPr/>
          <p:nvPr userDrawn="1"/>
        </p:nvSpPr>
        <p:spPr>
          <a:xfrm>
            <a:off x="6096000" y="1980046"/>
            <a:ext cx="579646" cy="216341"/>
          </a:xfrm>
          <a:prstGeom prst="rect">
            <a:avLst/>
          </a:prstGeom>
        </p:spPr>
        <p:txBody>
          <a:bodyPr wrap="none">
            <a:spAutoFit/>
          </a:bodyPr>
          <a:lstStyle/>
          <a:p>
            <a:pPr marL="10241" defTabSz="737372">
              <a:spcBef>
                <a:spcPts val="81"/>
              </a:spcBef>
            </a:pPr>
            <a:r>
              <a:rPr lang="en-GB" sz="806" b="1" dirty="0">
                <a:solidFill>
                  <a:srgbClr val="FFBF22"/>
                </a:solidFill>
                <a:latin typeface="HelveticaNeueLTPro-Hv"/>
                <a:cs typeface="HelveticaNeueLTPro-Hv"/>
              </a:rPr>
              <a:t>Primary</a:t>
            </a:r>
            <a:endParaRPr lang="en-GB" sz="806" dirty="0">
              <a:solidFill>
                <a:srgbClr val="FFBF22"/>
              </a:solidFill>
              <a:latin typeface="HelveticaNeueLTPro-Hv"/>
              <a:cs typeface="HelveticaNeueLTPro-Hv"/>
            </a:endParaRPr>
          </a:p>
        </p:txBody>
      </p:sp>
      <p:sp>
        <p:nvSpPr>
          <p:cNvPr id="21" name="Rectangle 20">
            <a:extLst>
              <a:ext uri="{FF2B5EF4-FFF2-40B4-BE49-F238E27FC236}">
                <a16:creationId xmlns:a16="http://schemas.microsoft.com/office/drawing/2014/main" id="{2D20D11B-5369-8A4D-B36F-6DC0DC12C1CF}"/>
              </a:ext>
            </a:extLst>
          </p:cNvPr>
          <p:cNvSpPr/>
          <p:nvPr userDrawn="1"/>
        </p:nvSpPr>
        <p:spPr>
          <a:xfrm>
            <a:off x="6105333" y="4801764"/>
            <a:ext cx="973985" cy="216341"/>
          </a:xfrm>
          <a:prstGeom prst="rect">
            <a:avLst/>
          </a:prstGeom>
        </p:spPr>
        <p:txBody>
          <a:bodyPr wrap="none">
            <a:spAutoFit/>
          </a:bodyPr>
          <a:lstStyle/>
          <a:p>
            <a:pPr marL="10241" defTabSz="737372">
              <a:spcBef>
                <a:spcPts val="81"/>
              </a:spcBef>
            </a:pPr>
            <a:r>
              <a:rPr lang="en-GB" sz="806" b="1" dirty="0">
                <a:solidFill>
                  <a:srgbClr val="FFBF22"/>
                </a:solidFill>
                <a:latin typeface="HelveticaNeueLTPro-Hv"/>
                <a:cs typeface="HelveticaNeueLTPro-Hv"/>
              </a:rPr>
              <a:t>Complementary</a:t>
            </a:r>
            <a:endParaRPr lang="en-GB" sz="806" dirty="0">
              <a:solidFill>
                <a:srgbClr val="FFBF22"/>
              </a:solidFill>
              <a:latin typeface="HelveticaNeueLTPro-Hv"/>
              <a:cs typeface="HelveticaNeueLTPro-Hv"/>
            </a:endParaRPr>
          </a:p>
        </p:txBody>
      </p:sp>
      <p:sp>
        <p:nvSpPr>
          <p:cNvPr id="22" name="Rectangle 21">
            <a:extLst>
              <a:ext uri="{FF2B5EF4-FFF2-40B4-BE49-F238E27FC236}">
                <a16:creationId xmlns:a16="http://schemas.microsoft.com/office/drawing/2014/main" id="{80EBBE67-735C-BC45-9397-22C2FACEDCE8}"/>
              </a:ext>
            </a:extLst>
          </p:cNvPr>
          <p:cNvSpPr/>
          <p:nvPr userDrawn="1"/>
        </p:nvSpPr>
        <p:spPr>
          <a:xfrm>
            <a:off x="8885405" y="1974306"/>
            <a:ext cx="973985" cy="216341"/>
          </a:xfrm>
          <a:prstGeom prst="rect">
            <a:avLst/>
          </a:prstGeom>
        </p:spPr>
        <p:txBody>
          <a:bodyPr wrap="none">
            <a:spAutoFit/>
          </a:bodyPr>
          <a:lstStyle/>
          <a:p>
            <a:pPr marL="10241" defTabSz="737372">
              <a:spcBef>
                <a:spcPts val="81"/>
              </a:spcBef>
            </a:pPr>
            <a:r>
              <a:rPr lang="en-GB" sz="806" b="1" dirty="0">
                <a:solidFill>
                  <a:srgbClr val="FFBF22"/>
                </a:solidFill>
                <a:latin typeface="HelveticaNeueLTPro-Hv"/>
                <a:cs typeface="HelveticaNeueLTPro-Hv"/>
              </a:rPr>
              <a:t>Complementary</a:t>
            </a:r>
            <a:endParaRPr lang="en-GB" sz="806" dirty="0">
              <a:solidFill>
                <a:srgbClr val="FFBF22"/>
              </a:solidFill>
              <a:latin typeface="HelveticaNeueLTPro-Hv"/>
              <a:cs typeface="HelveticaNeueLTPro-Hv"/>
            </a:endParaRPr>
          </a:p>
        </p:txBody>
      </p:sp>
      <p:sp>
        <p:nvSpPr>
          <p:cNvPr id="23" name="Title 2">
            <a:extLst>
              <a:ext uri="{FF2B5EF4-FFF2-40B4-BE49-F238E27FC236}">
                <a16:creationId xmlns:a16="http://schemas.microsoft.com/office/drawing/2014/main" id="{705249DA-C75A-454C-80D2-291C9ADA6187}"/>
              </a:ext>
            </a:extLst>
          </p:cNvPr>
          <p:cNvSpPr txBox="1">
            <a:spLocks/>
          </p:cNvSpPr>
          <p:nvPr userDrawn="1"/>
        </p:nvSpPr>
        <p:spPr>
          <a:xfrm>
            <a:off x="505619" y="1096912"/>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3548" dirty="0">
                <a:latin typeface="Helvetica Neue LT Pro 55 Roman" panose="020B0604020202020204" pitchFamily="34" charset="77"/>
              </a:rPr>
              <a:t>Title Slide Header</a:t>
            </a:r>
          </a:p>
          <a:p>
            <a:pPr defTabSz="737354"/>
            <a:r>
              <a:rPr lang="en-US" sz="1129" dirty="0">
                <a:solidFill>
                  <a:prstClr val="black">
                    <a:lumMod val="65000"/>
                    <a:lumOff val="35000"/>
                  </a:prstClr>
                </a:solidFill>
                <a:latin typeface="Helvetica Neue LT Pro 55 Roman" panose="020B0604020202020204" pitchFamily="34" charset="77"/>
              </a:rPr>
              <a:t>Helvetica Neue Lt Pro – 44pt</a:t>
            </a:r>
          </a:p>
        </p:txBody>
      </p:sp>
      <p:sp>
        <p:nvSpPr>
          <p:cNvPr id="24" name="Text Placeholder 3">
            <a:extLst>
              <a:ext uri="{FF2B5EF4-FFF2-40B4-BE49-F238E27FC236}">
                <a16:creationId xmlns:a16="http://schemas.microsoft.com/office/drawing/2014/main" id="{897AA2E2-E1CF-3541-A4BF-B5E6E7D34363}"/>
              </a:ext>
            </a:extLst>
          </p:cNvPr>
          <p:cNvSpPr txBox="1">
            <a:spLocks/>
          </p:cNvSpPr>
          <p:nvPr userDrawn="1"/>
        </p:nvSpPr>
        <p:spPr>
          <a:xfrm>
            <a:off x="505620" y="2199132"/>
            <a:ext cx="4399855" cy="1827906"/>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4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defRPr/>
            </a:pP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Lorem ipsum </a:t>
            </a:r>
            <a:r>
              <a:rPr lang="en-GB" sz="1290" dirty="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dolor</a:t>
            </a: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sit </a:t>
            </a:r>
            <a:r>
              <a:rPr lang="en-GB" sz="1290" dirty="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amet</a:t>
            </a: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a:t>
            </a:r>
            <a:r>
              <a:rPr lang="en-GB" sz="1290" dirty="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consectetuer</a:t>
            </a: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a:t>
            </a:r>
            <a:r>
              <a:rPr lang="en-GB" sz="1290" dirty="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adipiscing</a:t>
            </a: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elit. Maecenas porttitor congue massa. Fusce posuere, magna sed pulvinar ultricies, purus lectus malesuada libero, sit amet commodo magna eros quis </a:t>
            </a:r>
            <a:r>
              <a:rPr lang="en-GB" sz="1290" dirty="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urna</a:t>
            </a: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a:t>
            </a:r>
          </a:p>
          <a:p>
            <a:pPr defTabSz="737354">
              <a:spcBef>
                <a:spcPts val="806"/>
              </a:spcBef>
              <a:defRPr/>
            </a:pPr>
            <a:r>
              <a:rPr lang="en-GB" sz="1290" dirty="0">
                <a:solidFill>
                  <a:srgbClr val="000000">
                    <a:lumMod val="65000"/>
                    <a:lumOff val="35000"/>
                  </a:srgbClr>
                </a:solidFill>
                <a:latin typeface="Helvetica Neue LT Pro 55 Roman" panose="020B0604020202020204" pitchFamily="34" charset="77"/>
              </a:rPr>
              <a:t>Lorem ipsum dolor sit amet, consectetuer adipiscing elit. Maecenas porttitor congue massa. Fusce posuere, magna sed pulvinar ultricies, purus lectus malesuada libero, sit amet commodo magna eros quis </a:t>
            </a:r>
            <a:r>
              <a:rPr lang="en-GB" sz="1290" dirty="0" err="1">
                <a:solidFill>
                  <a:srgbClr val="000000">
                    <a:lumMod val="65000"/>
                    <a:lumOff val="35000"/>
                  </a:srgbClr>
                </a:solidFill>
                <a:latin typeface="Helvetica Neue LT Pro 55 Roman" panose="020B0604020202020204" pitchFamily="34" charset="77"/>
              </a:rPr>
              <a:t>urna</a:t>
            </a:r>
            <a:r>
              <a:rPr lang="en-GB" sz="1290" dirty="0">
                <a:solidFill>
                  <a:srgbClr val="000000">
                    <a:lumMod val="65000"/>
                    <a:lumOff val="35000"/>
                  </a:srgbClr>
                </a:solidFill>
                <a:latin typeface="Helvetica Neue LT Pro 55 Roman" panose="020B0604020202020204" pitchFamily="34" charset="77"/>
              </a:rPr>
              <a:t>.</a:t>
            </a:r>
          </a:p>
          <a:p>
            <a:pPr defTabSz="737354">
              <a:spcBef>
                <a:spcPts val="806"/>
              </a:spcBef>
              <a:defRPr/>
            </a:pPr>
            <a:r>
              <a:rPr lang="en-GB" sz="1290" dirty="0">
                <a:latin typeface="Helvetica Neue LT Pro 55 Roman" panose="020B0604020202020204" pitchFamily="34" charset="77"/>
              </a:rPr>
              <a:t>Intro copy – Helvetica Neue LT Pro – 16pt </a:t>
            </a:r>
          </a:p>
          <a:p>
            <a:pPr defTabSz="737354">
              <a:spcBef>
                <a:spcPts val="806"/>
              </a:spcBef>
              <a:defRPr/>
            </a:pPr>
            <a:endParaRPr lang="en-GB" sz="1290" dirty="0">
              <a:solidFill>
                <a:srgbClr val="000000">
                  <a:lumMod val="65000"/>
                  <a:lumOff val="35000"/>
                </a:srgbClr>
              </a:solidFill>
              <a:latin typeface="Helvetica Neue LT Pro 55 Roman" panose="020B0604020202020204" pitchFamily="34" charset="77"/>
            </a:endParaRPr>
          </a:p>
        </p:txBody>
      </p:sp>
      <p:sp>
        <p:nvSpPr>
          <p:cNvPr id="25" name="Text Placeholder 4">
            <a:extLst>
              <a:ext uri="{FF2B5EF4-FFF2-40B4-BE49-F238E27FC236}">
                <a16:creationId xmlns:a16="http://schemas.microsoft.com/office/drawing/2014/main" id="{8E220FFE-5FDA-3849-836D-ACB2EF7024F9}"/>
              </a:ext>
            </a:extLst>
          </p:cNvPr>
          <p:cNvSpPr txBox="1">
            <a:spLocks/>
          </p:cNvSpPr>
          <p:nvPr userDrawn="1"/>
        </p:nvSpPr>
        <p:spPr>
          <a:xfrm>
            <a:off x="505620" y="4392704"/>
            <a:ext cx="4179168" cy="216972"/>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200" b="1" i="1" kern="1200">
                <a:solidFill>
                  <a:srgbClr val="E75400"/>
                </a:solidFill>
                <a:latin typeface="Helvetica Neue LT Std 97 Black " panose="020B0604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pPr>
            <a:r>
              <a:rPr lang="en-GB" sz="1290" b="0" i="0" dirty="0">
                <a:solidFill>
                  <a:srgbClr val="F26522"/>
                </a:solidFill>
                <a:latin typeface="Helvetica Neue LT Pro 55 Roman" panose="020B0604020202020204" pitchFamily="34" charset="77"/>
              </a:rPr>
              <a:t>Sub Header Copy Here – Helvetica Neue Lt Pro – 16pt</a:t>
            </a:r>
          </a:p>
          <a:p>
            <a:pPr defTabSz="737354">
              <a:spcBef>
                <a:spcPts val="806"/>
              </a:spcBef>
            </a:pPr>
            <a:endParaRPr lang="en-US" sz="1290" b="0" i="0" dirty="0">
              <a:latin typeface="Helvetica Neue LT Std 65 Medium" panose="020B0604020202020204" pitchFamily="34" charset="0"/>
            </a:endParaRPr>
          </a:p>
        </p:txBody>
      </p:sp>
      <p:sp>
        <p:nvSpPr>
          <p:cNvPr id="26" name="Text Placeholder 5">
            <a:extLst>
              <a:ext uri="{FF2B5EF4-FFF2-40B4-BE49-F238E27FC236}">
                <a16:creationId xmlns:a16="http://schemas.microsoft.com/office/drawing/2014/main" id="{7E28C139-CAD0-5C49-9F98-ED8F66B34D0B}"/>
              </a:ext>
            </a:extLst>
          </p:cNvPr>
          <p:cNvSpPr txBox="1">
            <a:spLocks/>
          </p:cNvSpPr>
          <p:nvPr userDrawn="1"/>
        </p:nvSpPr>
        <p:spPr>
          <a:xfrm>
            <a:off x="505619" y="4787365"/>
            <a:ext cx="4256373" cy="948457"/>
          </a:xfrm>
          <a:prstGeom prst="rect">
            <a:avLst/>
          </a:prstGeom>
          <a:ln>
            <a:noFill/>
          </a:ln>
        </p:spPr>
        <p:txBody>
          <a:bodyPr numCol="2"/>
          <a:lstStyle>
            <a:lvl1pPr marL="285750" indent="-285750" algn="l" defTabSz="914377" rtl="0" eaLnBrk="1" latinLnBrk="0" hangingPunct="1">
              <a:lnSpc>
                <a:spcPct val="90000"/>
              </a:lnSpc>
              <a:spcBef>
                <a:spcPts val="1000"/>
              </a:spcBef>
              <a:buFont typeface="Arial" panose="020B0604020202020204" pitchFamily="34" charset="0"/>
              <a:buChar char="•"/>
              <a:defRPr sz="1200" b="0" i="0" kern="1200">
                <a:solidFill>
                  <a:schemeClr val="tx1">
                    <a:lumMod val="65000"/>
                    <a:lumOff val="35000"/>
                  </a:schemeClr>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20201E"/>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20201E"/>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29" indent="-230429" defTabSz="737354">
              <a:spcBef>
                <a:spcPts val="806"/>
              </a:spcBef>
            </a:pPr>
            <a:r>
              <a:rPr lang="en-US" sz="887" dirty="0">
                <a:solidFill>
                  <a:prstClr val="black">
                    <a:lumMod val="65000"/>
                    <a:lumOff val="35000"/>
                  </a:prstClr>
                </a:solidFill>
                <a:latin typeface="Helvetica Neue LT Pro 45 Light" panose="020B0403020202020204" pitchFamily="34" charset="77"/>
              </a:rPr>
              <a:t>Ab </a:t>
            </a:r>
            <a:r>
              <a:rPr lang="en-US" sz="887" dirty="0" err="1">
                <a:solidFill>
                  <a:prstClr val="black">
                    <a:lumMod val="65000"/>
                    <a:lumOff val="35000"/>
                  </a:prstClr>
                </a:solidFill>
                <a:latin typeface="Helvetica Neue LT Pro 45 Light" panose="020B0403020202020204" pitchFamily="34" charset="77"/>
              </a:rPr>
              <a:t>inis</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est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aut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voloriae</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Genesseria</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ipicatur</a:t>
            </a:r>
            <a:r>
              <a:rPr lang="en-US" sz="887" dirty="0">
                <a:solidFill>
                  <a:prstClr val="black">
                    <a:lumMod val="65000"/>
                    <a:lumOff val="35000"/>
                  </a:prstClr>
                </a:solidFill>
                <a:latin typeface="Helvetica Neue LT Pro 45 Light" panose="020B0403020202020204" pitchFamily="34" charset="77"/>
              </a:rPr>
              <a:t> ad </a:t>
            </a:r>
            <a:r>
              <a:rPr lang="en-US" sz="887" dirty="0" err="1">
                <a:solidFill>
                  <a:prstClr val="black">
                    <a:lumMod val="65000"/>
                    <a:lumOff val="35000"/>
                  </a:prstClr>
                </a:solidFill>
                <a:latin typeface="Helvetica Neue LT Pro 45 Light" panose="020B0403020202020204" pitchFamily="34" charset="77"/>
              </a:rPr>
              <a:t>quia</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dit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eatur</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repudae</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doluptat</a:t>
            </a:r>
            <a:br>
              <a:rPr lang="en-GB" sz="887" dirty="0">
                <a:solidFill>
                  <a:srgbClr val="000000">
                    <a:lumMod val="65000"/>
                    <a:lumOff val="35000"/>
                  </a:srgbClr>
                </a:solidFill>
                <a:latin typeface="Helvetica Neue LT Pro 45 Light" panose="020B0403020202020204" pitchFamily="34" charset="77"/>
              </a:rPr>
            </a:br>
            <a:br>
              <a:rPr lang="en-GB" sz="887" dirty="0">
                <a:solidFill>
                  <a:srgbClr val="000000">
                    <a:lumMod val="65000"/>
                    <a:lumOff val="35000"/>
                  </a:srgbClr>
                </a:solidFill>
                <a:latin typeface="Helvetica Neue LT Pro 45 Light" panose="020B0403020202020204" pitchFamily="34" charset="77"/>
              </a:rPr>
            </a:br>
            <a:r>
              <a:rPr lang="en-US" sz="887" dirty="0">
                <a:solidFill>
                  <a:prstClr val="black">
                    <a:lumMod val="65000"/>
                    <a:lumOff val="35000"/>
                  </a:prstClr>
                </a:solidFill>
                <a:latin typeface="Helvetica Neue LT Pro 45 Light" panose="020B0403020202020204" pitchFamily="34" charset="77"/>
              </a:rPr>
              <a:t>Quid </a:t>
            </a:r>
            <a:r>
              <a:rPr lang="en-US" sz="887" dirty="0" err="1">
                <a:solidFill>
                  <a:prstClr val="black">
                    <a:lumMod val="65000"/>
                    <a:lumOff val="35000"/>
                  </a:prstClr>
                </a:solidFill>
                <a:latin typeface="Helvetica Neue LT Pro 45 Light" panose="020B0403020202020204" pitchFamily="34" charset="77"/>
              </a:rPr>
              <a:t>est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sunti</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officiist</a:t>
            </a:r>
            <a:r>
              <a:rPr lang="en-US" sz="887" dirty="0">
                <a:solidFill>
                  <a:prstClr val="black">
                    <a:lumMod val="65000"/>
                    <a:lumOff val="35000"/>
                  </a:prstClr>
                </a:solidFill>
                <a:latin typeface="Helvetica Neue LT Pro 45 Light" panose="020B0403020202020204" pitchFamily="34" charset="77"/>
              </a:rPr>
              <a:t>, to </a:t>
            </a:r>
            <a:r>
              <a:rPr lang="en-US" sz="887" dirty="0" err="1">
                <a:solidFill>
                  <a:prstClr val="black">
                    <a:lumMod val="65000"/>
                    <a:lumOff val="35000"/>
                  </a:prstClr>
                </a:solidFill>
                <a:latin typeface="Helvetica Neue LT Pro 45 Light" panose="020B0403020202020204" pitchFamily="34" charset="77"/>
              </a:rPr>
              <a:t>volut</a:t>
            </a:r>
            <a:r>
              <a:rPr lang="en-US" sz="887" dirty="0">
                <a:solidFill>
                  <a:prstClr val="black">
                    <a:lumMod val="65000"/>
                    <a:lumOff val="35000"/>
                  </a:prstClr>
                </a:solidFill>
                <a:latin typeface="Helvetica Neue LT Pro 45 Light" panose="020B0403020202020204" pitchFamily="34" charset="77"/>
              </a:rPr>
              <a:t> </a:t>
            </a:r>
            <a:br>
              <a:rPr lang="en-US" sz="887" dirty="0">
                <a:solidFill>
                  <a:prstClr val="black">
                    <a:lumMod val="65000"/>
                    <a:lumOff val="35000"/>
                  </a:prstClr>
                </a:solidFill>
                <a:latin typeface="Helvetica Neue LT Pro 45 Light" panose="020B0403020202020204" pitchFamily="34" charset="77"/>
              </a:rPr>
            </a:br>
            <a:r>
              <a:rPr lang="en-US" sz="887" dirty="0" err="1">
                <a:solidFill>
                  <a:prstClr val="black">
                    <a:lumMod val="65000"/>
                    <a:lumOff val="35000"/>
                  </a:prstClr>
                </a:solidFill>
                <a:latin typeface="Helvetica Neue LT Pro 45 Light" panose="020B0403020202020204" pitchFamily="34" charset="77"/>
              </a:rPr>
              <a:t>aut</a:t>
            </a:r>
            <a:r>
              <a:rPr lang="en-US" sz="887" dirty="0">
                <a:solidFill>
                  <a:prstClr val="black">
                    <a:lumMod val="65000"/>
                    <a:lumOff val="35000"/>
                  </a:prstClr>
                </a:solidFill>
                <a:latin typeface="Helvetica Neue LT Pro 45 Light" panose="020B0403020202020204" pitchFamily="34" charset="77"/>
              </a:rPr>
              <a:t> et qui </a:t>
            </a:r>
          </a:p>
          <a:p>
            <a:pPr marL="230429" indent="-230429" defTabSz="737354">
              <a:spcBef>
                <a:spcPts val="806"/>
              </a:spcBef>
            </a:pPr>
            <a:r>
              <a:rPr lang="en-US" sz="887" dirty="0">
                <a:solidFill>
                  <a:prstClr val="black">
                    <a:lumMod val="65000"/>
                    <a:lumOff val="35000"/>
                  </a:prstClr>
                </a:solidFill>
                <a:latin typeface="Helvetica Neue LT Pro 45 Light" panose="020B0403020202020204" pitchFamily="34" charset="77"/>
              </a:rPr>
              <a:t>Quid </a:t>
            </a:r>
            <a:r>
              <a:rPr lang="en-US" sz="887" dirty="0" err="1">
                <a:solidFill>
                  <a:prstClr val="black">
                    <a:lumMod val="65000"/>
                    <a:lumOff val="35000"/>
                  </a:prstClr>
                </a:solidFill>
                <a:latin typeface="Helvetica Neue LT Pro 45 Light" panose="020B0403020202020204" pitchFamily="34" charset="77"/>
              </a:rPr>
              <a:t>est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sunti</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officiist</a:t>
            </a:r>
            <a:r>
              <a:rPr lang="en-US" sz="887" dirty="0">
                <a:solidFill>
                  <a:prstClr val="black">
                    <a:lumMod val="65000"/>
                    <a:lumOff val="35000"/>
                  </a:prstClr>
                </a:solidFill>
                <a:latin typeface="Helvetica Neue LT Pro 45 Light" panose="020B0403020202020204" pitchFamily="34" charset="77"/>
              </a:rPr>
              <a:t>, to </a:t>
            </a:r>
            <a:r>
              <a:rPr lang="en-US" sz="887" dirty="0" err="1">
                <a:solidFill>
                  <a:prstClr val="black">
                    <a:lumMod val="65000"/>
                    <a:lumOff val="35000"/>
                  </a:prstClr>
                </a:solidFill>
                <a:latin typeface="Helvetica Neue LT Pro 45 Light" panose="020B0403020202020204" pitchFamily="34" charset="77"/>
              </a:rPr>
              <a:t>volut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aut</a:t>
            </a:r>
            <a:r>
              <a:rPr lang="en-US" sz="887" dirty="0">
                <a:solidFill>
                  <a:prstClr val="black">
                    <a:lumMod val="65000"/>
                    <a:lumOff val="35000"/>
                  </a:prstClr>
                </a:solidFill>
                <a:latin typeface="Helvetica Neue LT Pro 45 Light" panose="020B0403020202020204" pitchFamily="34" charset="77"/>
              </a:rPr>
              <a:t> et qui </a:t>
            </a:r>
            <a:r>
              <a:rPr lang="en-US" sz="887" dirty="0" err="1">
                <a:solidFill>
                  <a:prstClr val="black">
                    <a:lumMod val="65000"/>
                    <a:lumOff val="35000"/>
                  </a:prstClr>
                </a:solidFill>
                <a:latin typeface="Helvetica Neue LT Pro 45 Light" panose="020B0403020202020204" pitchFamily="34" charset="77"/>
              </a:rPr>
              <a:t>dolupta</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cus</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velecti</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berios</a:t>
            </a:r>
            <a:r>
              <a:rPr lang="en-US" sz="887" dirty="0">
                <a:solidFill>
                  <a:prstClr val="black">
                    <a:lumMod val="65000"/>
                    <a:lumOff val="35000"/>
                  </a:prstClr>
                </a:solidFill>
                <a:latin typeface="Helvetica Neue LT Pro 45 Light" panose="020B0403020202020204" pitchFamily="34" charset="77"/>
              </a:rPr>
              <a:t> se </a:t>
            </a:r>
            <a:r>
              <a:rPr lang="en-US" sz="887" dirty="0" err="1">
                <a:solidFill>
                  <a:prstClr val="black">
                    <a:lumMod val="65000"/>
                    <a:lumOff val="35000"/>
                  </a:prstClr>
                </a:solidFill>
                <a:latin typeface="Helvetica Neue LT Pro 45 Light" panose="020B0403020202020204" pitchFamily="34" charset="77"/>
              </a:rPr>
              <a:t>laborporitio</a:t>
            </a:r>
            <a:endParaRPr lang="en-US" sz="887" dirty="0">
              <a:solidFill>
                <a:prstClr val="black">
                  <a:lumMod val="65000"/>
                  <a:lumOff val="35000"/>
                </a:prstClr>
              </a:solidFill>
              <a:latin typeface="Helvetica Neue LT Pro 45 Light" panose="020B0403020202020204" pitchFamily="34" charset="77"/>
            </a:endParaRPr>
          </a:p>
          <a:p>
            <a:pPr marL="230429" indent="-230429" defTabSz="737354">
              <a:spcBef>
                <a:spcPts val="806"/>
              </a:spcBef>
            </a:pPr>
            <a:r>
              <a:rPr lang="en-US" sz="1129" dirty="0">
                <a:solidFill>
                  <a:srgbClr val="000000">
                    <a:lumMod val="65000"/>
                    <a:lumOff val="35000"/>
                  </a:srgbClr>
                </a:solidFill>
                <a:latin typeface="Helvetica Neue LT Pro 45 Light" panose="020B0403020202020204" pitchFamily="34" charset="77"/>
              </a:rPr>
              <a:t>Body Copy – </a:t>
            </a:r>
            <a:br>
              <a:rPr lang="en-US" sz="1129" dirty="0">
                <a:solidFill>
                  <a:srgbClr val="000000">
                    <a:lumMod val="65000"/>
                    <a:lumOff val="35000"/>
                  </a:srgbClr>
                </a:solidFill>
                <a:latin typeface="Helvetica Neue LT Pro 45 Light" panose="020B0403020202020204" pitchFamily="34" charset="77"/>
              </a:rPr>
            </a:br>
            <a:r>
              <a:rPr lang="en-US" sz="1129" dirty="0" err="1">
                <a:solidFill>
                  <a:srgbClr val="000000">
                    <a:lumMod val="65000"/>
                    <a:lumOff val="35000"/>
                  </a:srgbClr>
                </a:solidFill>
                <a:latin typeface="Helvetica Neue LT Pro 45 Light" panose="020B0403020202020204" pitchFamily="34" charset="77"/>
              </a:rPr>
              <a:t>Hevetica</a:t>
            </a:r>
            <a:r>
              <a:rPr lang="en-US" sz="1129" dirty="0">
                <a:solidFill>
                  <a:srgbClr val="000000">
                    <a:lumMod val="65000"/>
                    <a:lumOff val="35000"/>
                  </a:srgbClr>
                </a:solidFill>
                <a:latin typeface="Helvetica Neue LT Pro 45 Light" panose="020B0403020202020204" pitchFamily="34" charset="77"/>
              </a:rPr>
              <a:t> Neue Lt Pro – 14pt</a:t>
            </a:r>
          </a:p>
        </p:txBody>
      </p:sp>
      <p:sp>
        <p:nvSpPr>
          <p:cNvPr id="27" name="Title 1">
            <a:extLst>
              <a:ext uri="{FF2B5EF4-FFF2-40B4-BE49-F238E27FC236}">
                <a16:creationId xmlns:a16="http://schemas.microsoft.com/office/drawing/2014/main" id="{D4A9DA12-082B-A34C-8468-11587E48967B}"/>
              </a:ext>
            </a:extLst>
          </p:cNvPr>
          <p:cNvSpPr txBox="1">
            <a:spLocks/>
          </p:cNvSpPr>
          <p:nvPr userDrawn="1"/>
        </p:nvSpPr>
        <p:spPr>
          <a:xfrm>
            <a:off x="464341" y="282971"/>
            <a:ext cx="3914022" cy="390715"/>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defTabSz="737354"/>
            <a:r>
              <a:rPr lang="en-US" sz="1613" dirty="0">
                <a:solidFill>
                  <a:prstClr val="black">
                    <a:lumMod val="65000"/>
                    <a:lumOff val="35000"/>
                  </a:prstClr>
                </a:solidFill>
                <a:latin typeface="Helvetica Neue LT Std 65 Medium" panose="020B0604020202020204" pitchFamily="34" charset="0"/>
              </a:rPr>
              <a:t>PowerPoint Template Guide</a:t>
            </a:r>
          </a:p>
        </p:txBody>
      </p:sp>
    </p:spTree>
    <p:extLst>
      <p:ext uri="{BB962C8B-B14F-4D97-AF65-F5344CB8AC3E}">
        <p14:creationId xmlns:p14="http://schemas.microsoft.com/office/powerpoint/2010/main" val="25680268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FFACF0BA-FCB8-2D4A-9836-FD816C771AFC}"/>
              </a:ext>
            </a:extLst>
          </p:cNvPr>
          <p:cNvPicPr>
            <a:picLocks noChangeAspect="1"/>
          </p:cNvPicPr>
          <p:nvPr userDrawn="1"/>
        </p:nvPicPr>
        <p:blipFill>
          <a:blip r:embed="rId2"/>
          <a:srcRect/>
          <a:stretch/>
        </p:blipFill>
        <p:spPr>
          <a:xfrm>
            <a:off x="0" y="3363"/>
            <a:ext cx="12192000" cy="6858000"/>
          </a:xfrm>
          <a:prstGeom prst="rect">
            <a:avLst/>
          </a:prstGeom>
        </p:spPr>
      </p:pic>
      <p:pic>
        <p:nvPicPr>
          <p:cNvPr id="4" name="Picture 3">
            <a:extLst>
              <a:ext uri="{FF2B5EF4-FFF2-40B4-BE49-F238E27FC236}">
                <a16:creationId xmlns:a16="http://schemas.microsoft.com/office/drawing/2014/main" id="{D31E50F2-9DE1-2E46-9E9D-F3A789C485F7}"/>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5433138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0822B-4360-F14B-B55B-2D0306F62B4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D06DA2E-B613-4946-ADEE-C88A4A240F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431F407-3692-3745-BFFA-A0BF309C9C1C}"/>
              </a:ext>
            </a:extLst>
          </p:cNvPr>
          <p:cNvSpPr>
            <a:spLocks noGrp="1"/>
          </p:cNvSpPr>
          <p:nvPr>
            <p:ph type="dt" sz="half" idx="10"/>
          </p:nvPr>
        </p:nvSpPr>
        <p:spPr/>
        <p:txBody>
          <a:bodyPr/>
          <a:lstStyle/>
          <a:p>
            <a:fld id="{90E77183-0F02-4AF8-8CBB-1E64DC7ADF0B}" type="datetime1">
              <a:rPr lang="en-US" smtClean="0"/>
              <a:t>3/19/2021</a:t>
            </a:fld>
            <a:endParaRPr lang="en-US"/>
          </a:p>
        </p:txBody>
      </p:sp>
      <p:sp>
        <p:nvSpPr>
          <p:cNvPr id="5" name="Footer Placeholder 4">
            <a:extLst>
              <a:ext uri="{FF2B5EF4-FFF2-40B4-BE49-F238E27FC236}">
                <a16:creationId xmlns:a16="http://schemas.microsoft.com/office/drawing/2014/main" id="{7315F847-ADB5-6242-B858-2FB18E6065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47029A-908F-FD48-9A26-2DE4D38498AD}"/>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5480518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CEAEB-6DC3-3542-9480-B6D3E028BCD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AA20E8A-16DD-B942-B4A4-42DF145A754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3768B85-CFA2-384C-B493-44E757675127}"/>
              </a:ext>
            </a:extLst>
          </p:cNvPr>
          <p:cNvSpPr>
            <a:spLocks noGrp="1"/>
          </p:cNvSpPr>
          <p:nvPr>
            <p:ph type="dt" sz="half" idx="10"/>
          </p:nvPr>
        </p:nvSpPr>
        <p:spPr/>
        <p:txBody>
          <a:bodyPr/>
          <a:lstStyle/>
          <a:p>
            <a:fld id="{32A6781D-B890-4248-B435-33A40C29FCA1}" type="datetime1">
              <a:rPr lang="en-US" smtClean="0"/>
              <a:t>3/19/2021</a:t>
            </a:fld>
            <a:endParaRPr lang="en-US"/>
          </a:p>
        </p:txBody>
      </p:sp>
      <p:sp>
        <p:nvSpPr>
          <p:cNvPr id="5" name="Footer Placeholder 4">
            <a:extLst>
              <a:ext uri="{FF2B5EF4-FFF2-40B4-BE49-F238E27FC236}">
                <a16:creationId xmlns:a16="http://schemas.microsoft.com/office/drawing/2014/main" id="{B6C3BF09-8F93-1441-A4DA-0CAFF7D8CC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E40BCF-D7D4-0F4A-A492-E4FA90DCEE67}"/>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160174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p>
            <a:endParaRPr lang="en-US" dirty="0"/>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b"/>
          <a:lstStyle>
            <a:lvl1pPr>
              <a:defRPr sz="4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Tree>
    <p:extLst>
      <p:ext uri="{BB962C8B-B14F-4D97-AF65-F5344CB8AC3E}">
        <p14:creationId xmlns:p14="http://schemas.microsoft.com/office/powerpoint/2010/main" val="41539022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0C8A5-F65E-DB42-AA4F-1D0FA9B325B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2E8CEEA-864C-CF46-B568-86ABD54077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CA0C6BB-6CC7-9048-9741-E20EF239D118}"/>
              </a:ext>
            </a:extLst>
          </p:cNvPr>
          <p:cNvSpPr>
            <a:spLocks noGrp="1"/>
          </p:cNvSpPr>
          <p:nvPr>
            <p:ph type="dt" sz="half" idx="10"/>
          </p:nvPr>
        </p:nvSpPr>
        <p:spPr/>
        <p:txBody>
          <a:bodyPr/>
          <a:lstStyle/>
          <a:p>
            <a:fld id="{EE77D330-9786-4CAF-B2C2-DDBEFDEFA59C}" type="datetime1">
              <a:rPr lang="en-US" smtClean="0"/>
              <a:t>3/19/2021</a:t>
            </a:fld>
            <a:endParaRPr lang="en-US"/>
          </a:p>
        </p:txBody>
      </p:sp>
      <p:sp>
        <p:nvSpPr>
          <p:cNvPr id="5" name="Footer Placeholder 4">
            <a:extLst>
              <a:ext uri="{FF2B5EF4-FFF2-40B4-BE49-F238E27FC236}">
                <a16:creationId xmlns:a16="http://schemas.microsoft.com/office/drawing/2014/main" id="{2C8C480C-600F-D74C-B673-D61A2D3C7A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39D67A-57DD-9C4B-ACEE-DEEAD6200D5F}"/>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45586218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82C0E-7772-7840-8715-15C603BDB88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90037C7-F4FE-6346-983D-09CC0D41599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4D5AAE32-7479-E448-AFD0-A75A2F74808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96F9F98B-6A4B-1544-8AA2-C075F8DFFD95}"/>
              </a:ext>
            </a:extLst>
          </p:cNvPr>
          <p:cNvSpPr>
            <a:spLocks noGrp="1"/>
          </p:cNvSpPr>
          <p:nvPr>
            <p:ph type="dt" sz="half" idx="10"/>
          </p:nvPr>
        </p:nvSpPr>
        <p:spPr/>
        <p:txBody>
          <a:bodyPr/>
          <a:lstStyle/>
          <a:p>
            <a:fld id="{3A0B1A00-6929-435A-BA83-7C9F6A3048C6}" type="datetime1">
              <a:rPr lang="en-US" smtClean="0"/>
              <a:t>3/19/2021</a:t>
            </a:fld>
            <a:endParaRPr lang="en-US"/>
          </a:p>
        </p:txBody>
      </p:sp>
      <p:sp>
        <p:nvSpPr>
          <p:cNvPr id="6" name="Footer Placeholder 5">
            <a:extLst>
              <a:ext uri="{FF2B5EF4-FFF2-40B4-BE49-F238E27FC236}">
                <a16:creationId xmlns:a16="http://schemas.microsoft.com/office/drawing/2014/main" id="{2B520516-477D-B940-A1CD-B3AEFEBB70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DBA7A84-2D64-7443-9C2F-BB8E196060A5}"/>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40424602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F4FCD-8ED2-EE43-8B96-25DF5698E5F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7A5A689-234B-CA4D-AF41-C76E3E2AAF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40161BA-430C-DB44-A614-166457B5641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214A8B2-628C-584F-8A5D-F69C8DFEA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10C80BA-3DFA-5D44-8157-F51D5F1B8A10}"/>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0BFB669-2DB0-4846-BDF7-FE3D6DB74C83}"/>
              </a:ext>
            </a:extLst>
          </p:cNvPr>
          <p:cNvSpPr>
            <a:spLocks noGrp="1"/>
          </p:cNvSpPr>
          <p:nvPr>
            <p:ph type="dt" sz="half" idx="10"/>
          </p:nvPr>
        </p:nvSpPr>
        <p:spPr/>
        <p:txBody>
          <a:bodyPr/>
          <a:lstStyle/>
          <a:p>
            <a:fld id="{1B7B8BD0-D370-43D1-88AB-7867E7755D75}" type="datetime1">
              <a:rPr lang="en-US" smtClean="0"/>
              <a:t>3/19/2021</a:t>
            </a:fld>
            <a:endParaRPr lang="en-US"/>
          </a:p>
        </p:txBody>
      </p:sp>
      <p:sp>
        <p:nvSpPr>
          <p:cNvPr id="8" name="Footer Placeholder 7">
            <a:extLst>
              <a:ext uri="{FF2B5EF4-FFF2-40B4-BE49-F238E27FC236}">
                <a16:creationId xmlns:a16="http://schemas.microsoft.com/office/drawing/2014/main" id="{F719D54D-A01A-524A-8699-0728230EC2A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123A1B0-937F-2E46-9073-ABA171708159}"/>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7098707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42469-AB4F-5040-A62D-B6A7ADD5D1C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5E4B596-FAD7-3F4C-94F2-C2E0B638A406}"/>
              </a:ext>
            </a:extLst>
          </p:cNvPr>
          <p:cNvSpPr>
            <a:spLocks noGrp="1"/>
          </p:cNvSpPr>
          <p:nvPr>
            <p:ph type="dt" sz="half" idx="10"/>
          </p:nvPr>
        </p:nvSpPr>
        <p:spPr/>
        <p:txBody>
          <a:bodyPr/>
          <a:lstStyle/>
          <a:p>
            <a:fld id="{91EFD071-D44D-4F33-9EF3-FFD9287A0395}" type="datetime1">
              <a:rPr lang="en-US" smtClean="0"/>
              <a:t>3/19/2021</a:t>
            </a:fld>
            <a:endParaRPr lang="en-US"/>
          </a:p>
        </p:txBody>
      </p:sp>
      <p:sp>
        <p:nvSpPr>
          <p:cNvPr id="4" name="Footer Placeholder 3">
            <a:extLst>
              <a:ext uri="{FF2B5EF4-FFF2-40B4-BE49-F238E27FC236}">
                <a16:creationId xmlns:a16="http://schemas.microsoft.com/office/drawing/2014/main" id="{A1329402-4C9A-5B42-9B07-C38D7EC5583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71FAB7D-7B39-AA46-802F-A8FEFB2F8E02}"/>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7635692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44B70A-30C2-1348-96BB-863B3D372E10}"/>
              </a:ext>
            </a:extLst>
          </p:cNvPr>
          <p:cNvSpPr>
            <a:spLocks noGrp="1"/>
          </p:cNvSpPr>
          <p:nvPr>
            <p:ph type="dt" sz="half" idx="10"/>
          </p:nvPr>
        </p:nvSpPr>
        <p:spPr/>
        <p:txBody>
          <a:bodyPr/>
          <a:lstStyle/>
          <a:p>
            <a:fld id="{A6CFC462-36E6-47BA-AB78-2C51925753F0}" type="datetime1">
              <a:rPr lang="en-US" smtClean="0"/>
              <a:t>3/19/2021</a:t>
            </a:fld>
            <a:endParaRPr lang="en-US"/>
          </a:p>
        </p:txBody>
      </p:sp>
      <p:sp>
        <p:nvSpPr>
          <p:cNvPr id="3" name="Footer Placeholder 2">
            <a:extLst>
              <a:ext uri="{FF2B5EF4-FFF2-40B4-BE49-F238E27FC236}">
                <a16:creationId xmlns:a16="http://schemas.microsoft.com/office/drawing/2014/main" id="{6965E792-344D-FB40-AA10-F1083709369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5BB02C-5BDE-2641-BC0A-064C1189FB92}"/>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21368505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A75B7-71BF-A047-88E3-53EF41413FC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B2DC888-7134-E04C-95D8-F7FE8D4B8C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762F1A79-7F33-7C40-94F3-09EC39CC14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5A330F9-358A-9544-9DD2-740AC39154A9}"/>
              </a:ext>
            </a:extLst>
          </p:cNvPr>
          <p:cNvSpPr>
            <a:spLocks noGrp="1"/>
          </p:cNvSpPr>
          <p:nvPr>
            <p:ph type="dt" sz="half" idx="10"/>
          </p:nvPr>
        </p:nvSpPr>
        <p:spPr/>
        <p:txBody>
          <a:bodyPr/>
          <a:lstStyle/>
          <a:p>
            <a:fld id="{02083E5C-805F-47C9-95C0-E97EA737B64F}" type="datetime1">
              <a:rPr lang="en-US" smtClean="0"/>
              <a:t>3/19/2021</a:t>
            </a:fld>
            <a:endParaRPr lang="en-US"/>
          </a:p>
        </p:txBody>
      </p:sp>
      <p:sp>
        <p:nvSpPr>
          <p:cNvPr id="6" name="Footer Placeholder 5">
            <a:extLst>
              <a:ext uri="{FF2B5EF4-FFF2-40B4-BE49-F238E27FC236}">
                <a16:creationId xmlns:a16="http://schemas.microsoft.com/office/drawing/2014/main" id="{7B716174-A682-9948-88FA-A447212340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9BEB07-9D65-DD41-A545-E3BD82C0219D}"/>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4283275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BEB07-60EE-1545-9020-3C211B5C5C4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14CF85A-D1BF-A84D-8797-6F90A48A9B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A1066FB-FABF-3B46-8DF2-BE34AD793C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C8F1162-73FB-FC49-A3B6-D9672735DE34}"/>
              </a:ext>
            </a:extLst>
          </p:cNvPr>
          <p:cNvSpPr>
            <a:spLocks noGrp="1"/>
          </p:cNvSpPr>
          <p:nvPr>
            <p:ph type="dt" sz="half" idx="10"/>
          </p:nvPr>
        </p:nvSpPr>
        <p:spPr/>
        <p:txBody>
          <a:bodyPr/>
          <a:lstStyle/>
          <a:p>
            <a:fld id="{26C5BFB8-F462-4C6B-A2DF-B315A640BD0F}" type="datetime1">
              <a:rPr lang="en-US" smtClean="0"/>
              <a:t>3/19/2021</a:t>
            </a:fld>
            <a:endParaRPr lang="en-US"/>
          </a:p>
        </p:txBody>
      </p:sp>
      <p:sp>
        <p:nvSpPr>
          <p:cNvPr id="6" name="Footer Placeholder 5">
            <a:extLst>
              <a:ext uri="{FF2B5EF4-FFF2-40B4-BE49-F238E27FC236}">
                <a16:creationId xmlns:a16="http://schemas.microsoft.com/office/drawing/2014/main" id="{1446DE8D-3BD1-8641-9D9E-4FA15B1A60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AB4883-85B4-9445-A223-9624A6A070E3}"/>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22245497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2EF98-FC58-2140-9AFE-27D5E2AA499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69D57C3-1C63-9447-AFB0-4AB83FDFC4C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5DC114E-F9EE-3940-8DF8-20EC57F93C4F}"/>
              </a:ext>
            </a:extLst>
          </p:cNvPr>
          <p:cNvSpPr>
            <a:spLocks noGrp="1"/>
          </p:cNvSpPr>
          <p:nvPr>
            <p:ph type="dt" sz="half" idx="10"/>
          </p:nvPr>
        </p:nvSpPr>
        <p:spPr/>
        <p:txBody>
          <a:bodyPr/>
          <a:lstStyle/>
          <a:p>
            <a:fld id="{0430E290-6FEC-4667-809C-DF4FFD1D59E5}" type="datetime1">
              <a:rPr lang="en-US" smtClean="0"/>
              <a:t>3/19/2021</a:t>
            </a:fld>
            <a:endParaRPr lang="en-US"/>
          </a:p>
        </p:txBody>
      </p:sp>
      <p:sp>
        <p:nvSpPr>
          <p:cNvPr id="5" name="Footer Placeholder 4">
            <a:extLst>
              <a:ext uri="{FF2B5EF4-FFF2-40B4-BE49-F238E27FC236}">
                <a16:creationId xmlns:a16="http://schemas.microsoft.com/office/drawing/2014/main" id="{43F214CF-79D0-2546-B254-317E3104E2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D56B3B-34C1-FC4B-A93E-9B15B28F251A}"/>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28304641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B45026-8D98-D04B-ABDA-CE46E277283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CB3F92F-1294-DB48-BF93-2EA171920B4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1EF0D70-67B3-4245-A4E8-A27D0DDECB95}"/>
              </a:ext>
            </a:extLst>
          </p:cNvPr>
          <p:cNvSpPr>
            <a:spLocks noGrp="1"/>
          </p:cNvSpPr>
          <p:nvPr>
            <p:ph type="dt" sz="half" idx="10"/>
          </p:nvPr>
        </p:nvSpPr>
        <p:spPr/>
        <p:txBody>
          <a:bodyPr/>
          <a:lstStyle/>
          <a:p>
            <a:fld id="{A896C8ED-001C-44DF-B92A-94A253163471}" type="datetime1">
              <a:rPr lang="en-US" smtClean="0"/>
              <a:t>3/19/2021</a:t>
            </a:fld>
            <a:endParaRPr lang="en-US"/>
          </a:p>
        </p:txBody>
      </p:sp>
      <p:sp>
        <p:nvSpPr>
          <p:cNvPr id="5" name="Footer Placeholder 4">
            <a:extLst>
              <a:ext uri="{FF2B5EF4-FFF2-40B4-BE49-F238E27FC236}">
                <a16:creationId xmlns:a16="http://schemas.microsoft.com/office/drawing/2014/main" id="{958A4D30-C83E-CE44-A367-8BBFB3D4BA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BAC2FB-76FD-4B49-B0ED-EB805ECECC8B}"/>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771019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C01519A-E7B1-1C41-A435-871AB9D32E6D}"/>
              </a:ext>
            </a:extLst>
          </p:cNvPr>
          <p:cNvPicPr>
            <a:picLocks noChangeAspect="1"/>
          </p:cNvPicPr>
          <p:nvPr userDrawn="1"/>
        </p:nvPicPr>
        <p:blipFill>
          <a:blip r:embed="rId2"/>
          <a:stretch>
            <a:fillRect/>
          </a:stretch>
        </p:blipFill>
        <p:spPr>
          <a:xfrm>
            <a:off x="0" y="5815579"/>
            <a:ext cx="12192000" cy="1042421"/>
          </a:xfrm>
          <a:prstGeom prst="rect">
            <a:avLst/>
          </a:prstGeom>
        </p:spPr>
      </p:pic>
    </p:spTree>
    <p:extLst>
      <p:ext uri="{BB962C8B-B14F-4D97-AF65-F5344CB8AC3E}">
        <p14:creationId xmlns:p14="http://schemas.microsoft.com/office/powerpoint/2010/main" val="1978043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Space">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C521267E-3022-A74A-971C-6C1E2121DF8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8E21D48B-0AA6-6545-8696-0290965D519C}"/>
              </a:ext>
            </a:extLst>
          </p:cNvPr>
          <p:cNvSpPr>
            <a:spLocks noGrp="1"/>
          </p:cNvSpPr>
          <p:nvPr>
            <p:ph type="title"/>
          </p:nvPr>
        </p:nvSpPr>
        <p:spPr>
          <a:xfrm>
            <a:off x="517629" y="1623373"/>
            <a:ext cx="3139971" cy="2166730"/>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1623373"/>
            <a:ext cx="3148908" cy="2932112"/>
          </a:xfrm>
          <a:prstGeom prst="rect">
            <a:avLst/>
          </a:prstGeom>
          <a:ln>
            <a:noFill/>
          </a:ln>
        </p:spPr>
        <p:txBody>
          <a:bodyPr/>
          <a:lstStyle>
            <a:lvl1pPr marL="0" indent="0">
              <a:buNone/>
              <a:defRPr sz="14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chemeClr val="tx1">
                    <a:lumMod val="65000"/>
                    <a:lumOff val="35000"/>
                  </a:schemeClr>
                </a:solidFill>
                <a:latin typeface="Helvetica Neue LT Std 45 Light" panose="020B0403020202020204" pitchFamily="34" charset="0"/>
              </a:defRPr>
            </a:lvl2pPr>
            <a:lvl3pPr marL="914377"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3pPr>
            <a:lvl4pPr marL="1371566"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GB" dirty="0"/>
              <a:t>Second level</a:t>
            </a:r>
          </a:p>
          <a:p>
            <a:pPr lvl="1"/>
            <a:r>
              <a:rPr lang="en-GB" dirty="0"/>
              <a:t>Third level</a:t>
            </a:r>
          </a:p>
          <a:p>
            <a:pPr lvl="2"/>
            <a:r>
              <a:rPr lang="en-GB" dirty="0"/>
              <a:t>Fourth level</a:t>
            </a:r>
          </a:p>
          <a:p>
            <a:pPr lvl="3"/>
            <a:r>
              <a:rPr lang="en-GB" dirty="0"/>
              <a:t>Fifth level</a:t>
            </a:r>
            <a:endParaRPr lang="en-US" dirty="0"/>
          </a:p>
        </p:txBody>
      </p:sp>
      <p:pic>
        <p:nvPicPr>
          <p:cNvPr id="5" name="Picture 4">
            <a:extLst>
              <a:ext uri="{FF2B5EF4-FFF2-40B4-BE49-F238E27FC236}">
                <a16:creationId xmlns:a16="http://schemas.microsoft.com/office/drawing/2014/main" id="{D692D929-61E5-2249-9856-646EEDD981CC}"/>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30708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8699B13-3C3C-E843-9056-43C49BFD6686}"/>
              </a:ext>
            </a:extLst>
          </p:cNvPr>
          <p:cNvSpPr>
            <a:spLocks noGrp="1"/>
          </p:cNvSpPr>
          <p:nvPr>
            <p:ph type="title"/>
          </p:nvPr>
        </p:nvSpPr>
        <p:spPr>
          <a:xfrm>
            <a:off x="517629" y="487300"/>
            <a:ext cx="4735091" cy="1369209"/>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pic>
        <p:nvPicPr>
          <p:cNvPr id="17" name="Picture 16" descr="A picture containing indoor, shelf, sitting, book&#10;&#10;Description automatically generated">
            <a:extLst>
              <a:ext uri="{FF2B5EF4-FFF2-40B4-BE49-F238E27FC236}">
                <a16:creationId xmlns:a16="http://schemas.microsoft.com/office/drawing/2014/main" id="{A6DFB6EE-17A2-A541-BF74-02235A207D07}"/>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3429000"/>
            <a:ext cx="12192000" cy="2306782"/>
          </a:xfrm>
          <a:prstGeom prst="rect">
            <a:avLst/>
          </a:prstGeom>
        </p:spPr>
      </p:pic>
      <p:pic>
        <p:nvPicPr>
          <p:cNvPr id="6" name="Picture 5">
            <a:extLst>
              <a:ext uri="{FF2B5EF4-FFF2-40B4-BE49-F238E27FC236}">
                <a16:creationId xmlns:a16="http://schemas.microsoft.com/office/drawing/2014/main" id="{70EDFE59-AE3F-D944-82B6-B50946DF4B2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670308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mployees">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9885BEA-7C33-EC4C-9B83-76A1B77EB0FB}"/>
              </a:ext>
            </a:extLst>
          </p:cNvPr>
          <p:cNvSpPr>
            <a:spLocks noGrp="1"/>
          </p:cNvSpPr>
          <p:nvPr>
            <p:ph type="title"/>
          </p:nvPr>
        </p:nvSpPr>
        <p:spPr>
          <a:xfrm>
            <a:off x="517629" y="487300"/>
            <a:ext cx="4629406" cy="1369209"/>
          </a:xfrm>
          <a:prstGeom prst="rect">
            <a:avLst/>
          </a:prstGeom>
        </p:spPr>
        <p:txBody>
          <a:bodyPr lIns="0"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238522"/>
            <a:ext cx="2036041" cy="258700"/>
          </a:xfrm>
          <a:prstGeom prst="rect">
            <a:avLst/>
          </a:prstGeom>
        </p:spPr>
        <p:txBody>
          <a:bodyPr lIns="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411982"/>
            <a:ext cx="2036763" cy="258700"/>
          </a:xfrm>
          <a:prstGeom prst="rect">
            <a:avLst/>
          </a:prstGeom>
        </p:spPr>
        <p:txBody>
          <a:bodyPr lIns="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012178"/>
            <a:ext cx="1643869" cy="1058862"/>
          </a:xfrm>
          <a:prstGeom prst="rect">
            <a:avLst/>
          </a:prstGeom>
          <a:noFill/>
        </p:spPr>
        <p:txBody>
          <a:bodyPr/>
          <a:lstStyle/>
          <a:p>
            <a:endParaRPr lang="en-US"/>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012178"/>
            <a:ext cx="1643869" cy="1058862"/>
          </a:xfrm>
          <a:prstGeom prst="rect">
            <a:avLst/>
          </a:prstGeom>
        </p:spPr>
        <p:txBody>
          <a:bodyPr/>
          <a:lstStyle/>
          <a:p>
            <a:endParaRPr lang="en-US" dirty="0"/>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012178"/>
            <a:ext cx="1643869" cy="1058862"/>
          </a:xfrm>
          <a:prstGeom prst="rect">
            <a:avLst/>
          </a:prstGeom>
        </p:spPr>
        <p:txBody>
          <a:bodyPr/>
          <a:lstStyle/>
          <a:p>
            <a:endParaRPr lang="en-US"/>
          </a:p>
        </p:txBody>
      </p:sp>
      <p:sp>
        <p:nvSpPr>
          <p:cNvPr id="36" name="Picture Placeholder 2">
            <a:extLst>
              <a:ext uri="{FF2B5EF4-FFF2-40B4-BE49-F238E27FC236}">
                <a16:creationId xmlns:a16="http://schemas.microsoft.com/office/drawing/2014/main" id="{44E7A985-A721-C642-8A01-B43F591F76EE}"/>
              </a:ext>
            </a:extLst>
          </p:cNvPr>
          <p:cNvSpPr>
            <a:spLocks noGrp="1"/>
          </p:cNvSpPr>
          <p:nvPr>
            <p:ph type="pic" sz="quarter" idx="36"/>
          </p:nvPr>
        </p:nvSpPr>
        <p:spPr>
          <a:xfrm>
            <a:off x="6085092" y="2012178"/>
            <a:ext cx="1643869" cy="1058862"/>
          </a:xfrm>
          <a:prstGeom prst="rect">
            <a:avLst/>
          </a:prstGeom>
        </p:spPr>
        <p:txBody>
          <a:bodyPr/>
          <a:lstStyle/>
          <a:p>
            <a:endParaRPr lang="en-US" dirty="0"/>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012178"/>
            <a:ext cx="1643869" cy="1058862"/>
          </a:xfrm>
          <a:prstGeom prst="rect">
            <a:avLst/>
          </a:prstGeom>
        </p:spPr>
        <p:txBody>
          <a:bodyPr/>
          <a:lstStyle/>
          <a:p>
            <a:endParaRPr lang="en-US" dirty="0"/>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3942630"/>
            <a:ext cx="1643869" cy="1058862"/>
          </a:xfrm>
          <a:prstGeom prst="rect">
            <a:avLst/>
          </a:prstGeom>
        </p:spPr>
        <p:txBody>
          <a:bodyPr/>
          <a:lstStyle/>
          <a:p>
            <a:endParaRPr lang="en-US"/>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3942630"/>
            <a:ext cx="1643869" cy="1058862"/>
          </a:xfrm>
          <a:prstGeom prst="rect">
            <a:avLst/>
          </a:prstGeom>
        </p:spPr>
        <p:txBody>
          <a:bodyPr/>
          <a:lstStyle/>
          <a:p>
            <a:endParaRPr lang="en-US"/>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3942630"/>
            <a:ext cx="1643869" cy="1058862"/>
          </a:xfrm>
          <a:prstGeom prst="rect">
            <a:avLst/>
          </a:prstGeom>
        </p:spPr>
        <p:txBody>
          <a:bodyPr/>
          <a:lstStyle/>
          <a:p>
            <a:endParaRPr lang="en-US"/>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3942630"/>
            <a:ext cx="1643869" cy="1058862"/>
          </a:xfrm>
          <a:prstGeom prst="rect">
            <a:avLst/>
          </a:prstGeom>
        </p:spPr>
        <p:txBody>
          <a:bodyPr/>
          <a:lstStyle/>
          <a:p>
            <a:endParaRPr lang="en-US" dirty="0"/>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3942630"/>
            <a:ext cx="1643869" cy="1058862"/>
          </a:xfrm>
          <a:prstGeom prst="rect">
            <a:avLst/>
          </a:prstGeom>
        </p:spPr>
        <p:txBody>
          <a:bodyPr/>
          <a:lstStyle/>
          <a:p>
            <a:endParaRPr lang="en-US" dirty="0"/>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611157"/>
            <a:ext cx="1643869" cy="1058862"/>
          </a:xfrm>
          <a:prstGeom prst="rect">
            <a:avLst/>
          </a:prstGeom>
        </p:spPr>
        <p:txBody>
          <a:bodyPr/>
          <a:lstStyle/>
          <a:p>
            <a:endParaRPr lang="en-US" dirty="0"/>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012178"/>
            <a:ext cx="1643869" cy="1058862"/>
          </a:xfrm>
          <a:prstGeom prst="rect">
            <a:avLst/>
          </a:prstGeom>
        </p:spPr>
        <p:txBody>
          <a:bodyPr/>
          <a:lstStyle/>
          <a:p>
            <a:endParaRPr lang="en-US" dirty="0"/>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3942630"/>
            <a:ext cx="1643869" cy="1058862"/>
          </a:xfrm>
          <a:prstGeom prst="rect">
            <a:avLst/>
          </a:prstGeom>
        </p:spPr>
        <p:txBody>
          <a:bodyPr/>
          <a:lstStyle/>
          <a:p>
            <a:endParaRPr lang="en-US" dirty="0"/>
          </a:p>
        </p:txBody>
      </p:sp>
      <p:pic>
        <p:nvPicPr>
          <p:cNvPr id="51" name="Picture 50">
            <a:extLst>
              <a:ext uri="{FF2B5EF4-FFF2-40B4-BE49-F238E27FC236}">
                <a16:creationId xmlns:a16="http://schemas.microsoft.com/office/drawing/2014/main" id="{557146A8-C6A5-974F-A80C-0D6180B310C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408355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p>
            <a:endParaRPr lang="en-US"/>
          </a:p>
        </p:txBody>
      </p:sp>
      <p:sp>
        <p:nvSpPr>
          <p:cNvPr id="8" name="Title 1">
            <a:extLst>
              <a:ext uri="{FF2B5EF4-FFF2-40B4-BE49-F238E27FC236}">
                <a16:creationId xmlns:a16="http://schemas.microsoft.com/office/drawing/2014/main" id="{5273F311-619C-EE41-937C-5749C9503E0D}"/>
              </a:ext>
            </a:extLst>
          </p:cNvPr>
          <p:cNvSpPr>
            <a:spLocks noGrp="1"/>
          </p:cNvSpPr>
          <p:nvPr>
            <p:ph type="title"/>
          </p:nvPr>
        </p:nvSpPr>
        <p:spPr>
          <a:xfrm>
            <a:off x="627025" y="560117"/>
            <a:ext cx="5043199" cy="1289948"/>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200" b="1" i="1">
                <a:solidFill>
                  <a:srgbClr val="E75400"/>
                </a:solidFill>
                <a:latin typeface="Helvetica Neue LT Std 97 Black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20201E"/>
                </a:solidFill>
                <a:latin typeface="Helvetica Neue LT Std 45 Light" panose="020B0403020202020204" pitchFamily="34" charset="0"/>
              </a:defRPr>
            </a:lvl3pPr>
            <a:lvl4pPr marL="1371566" indent="0">
              <a:buFont typeface="Arial" panose="020B0604020202020204" pitchFamily="34" charset="0"/>
              <a:buNone/>
              <a:defRPr sz="1400" b="0" i="0">
                <a:solidFill>
                  <a:srgbClr val="20201E"/>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3" name="Picture 12">
            <a:extLst>
              <a:ext uri="{FF2B5EF4-FFF2-40B4-BE49-F238E27FC236}">
                <a16:creationId xmlns:a16="http://schemas.microsoft.com/office/drawing/2014/main" id="{51C126A1-39C9-0641-91C2-B4B94AB26ECC}"/>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053373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1029439"/>
            <a:ext cx="5466532" cy="4822721"/>
          </a:xfrm>
          <a:prstGeom prst="rect">
            <a:avLst/>
          </a:prstGeom>
        </p:spPr>
        <p:txBody>
          <a:bodyPr anchor="t"/>
          <a:lstStyle>
            <a:lvl1pPr algn="r">
              <a:defRPr sz="8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a:t>
            </a:r>
            <a:endParaRPr lang="en-US" dirty="0"/>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363133"/>
            <a:ext cx="4199466" cy="4131734"/>
          </a:xfrm>
          <a:prstGeom prst="rect">
            <a:avLst/>
          </a:prstGeom>
          <a:ln>
            <a:noFill/>
          </a:ln>
        </p:spPr>
        <p:txBody>
          <a:bodyPr anchor="ctr"/>
          <a:lstStyle>
            <a:lvl1pPr marL="171450" indent="-171450">
              <a:buFont typeface="Arial" panose="020B0604020202020204" pitchFamily="34" charset="0"/>
              <a:buChar char="•"/>
              <a:defRPr sz="20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Tree>
    <p:extLst>
      <p:ext uri="{BB962C8B-B14F-4D97-AF65-F5344CB8AC3E}">
        <p14:creationId xmlns:p14="http://schemas.microsoft.com/office/powerpoint/2010/main" val="2676250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203438"/>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714006"/>
            <a:ext cx="5466532" cy="4822721"/>
          </a:xfrm>
          <a:prstGeom prst="rect">
            <a:avLst/>
          </a:prstGeom>
        </p:spPr>
        <p:txBody>
          <a:bodyPr anchor="t"/>
          <a:lstStyle>
            <a:lvl1pPr algn="r">
              <a:defRPr sz="8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a:t>
            </a:r>
            <a:endParaRPr lang="en-US" dirty="0"/>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047700"/>
            <a:ext cx="4199466" cy="4131734"/>
          </a:xfrm>
          <a:prstGeom prst="rect">
            <a:avLst/>
          </a:prstGeom>
          <a:ln>
            <a:noFill/>
          </a:ln>
        </p:spPr>
        <p:txBody>
          <a:bodyPr anchor="ctr"/>
          <a:lstStyle>
            <a:lvl1pPr marL="171450" indent="-171450">
              <a:buFont typeface="Arial" panose="020B0604020202020204" pitchFamily="34" charset="0"/>
              <a:buChar char="•"/>
              <a:defRPr sz="20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7" name="Picture 6">
            <a:extLst>
              <a:ext uri="{FF2B5EF4-FFF2-40B4-BE49-F238E27FC236}">
                <a16:creationId xmlns:a16="http://schemas.microsoft.com/office/drawing/2014/main" id="{E578A5C3-04DF-D048-947C-652A68DDAA73}"/>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40993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2.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52042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3" r:id="rId3"/>
    <p:sldLayoutId id="2147483664" r:id="rId4"/>
    <p:sldLayoutId id="2147483665" r:id="rId5"/>
    <p:sldLayoutId id="2147483666" r:id="rId6"/>
    <p:sldLayoutId id="2147483667" r:id="rId7"/>
    <p:sldLayoutId id="2147483674" r:id="rId8"/>
    <p:sldLayoutId id="2147483686" r:id="rId9"/>
    <p:sldLayoutId id="2147483675" r:id="rId10"/>
    <p:sldLayoutId id="2147483676" r:id="rId11"/>
    <p:sldLayoutId id="2147483684" r:id="rId12"/>
    <p:sldLayoutId id="2147483677" r:id="rId13"/>
    <p:sldLayoutId id="2147483681" r:id="rId14"/>
    <p:sldLayoutId id="2147483687" r:id="rId15"/>
    <p:sldLayoutId id="2147483683" r:id="rId16"/>
    <p:sldLayoutId id="2147483685" r:id="rId17"/>
    <p:sldLayoutId id="2147483682" r:id="rId18"/>
    <p:sldLayoutId id="2147483706" r:id="rId19"/>
    <p:sldLayoutId id="2147483680" r:id="rId20"/>
    <p:sldLayoutId id="2147483690" r:id="rId21"/>
    <p:sldLayoutId id="2147483691" r:id="rId22"/>
    <p:sldLayoutId id="2147483688" r:id="rId23"/>
    <p:sldLayoutId id="2147483678" r:id="rId24"/>
    <p:sldLayoutId id="2147483679" r:id="rId25"/>
    <p:sldLayoutId id="2147483705" r:id="rId26"/>
    <p:sldLayoutId id="2147483693" r:id="rId27"/>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8889F8-86FA-4749-B26A-BF0765D2B03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5C5784B-0091-9C48-8CA2-30E74D2920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C31A17C-E3E7-DD48-A5EC-483E1C4B2A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A58318-8D90-4C16-A00B-BB3D60E59180}" type="datetime1">
              <a:rPr lang="en-US" smtClean="0"/>
              <a:t>3/19/2021</a:t>
            </a:fld>
            <a:endParaRPr lang="en-US"/>
          </a:p>
        </p:txBody>
      </p:sp>
      <p:sp>
        <p:nvSpPr>
          <p:cNvPr id="5" name="Footer Placeholder 4">
            <a:extLst>
              <a:ext uri="{FF2B5EF4-FFF2-40B4-BE49-F238E27FC236}">
                <a16:creationId xmlns:a16="http://schemas.microsoft.com/office/drawing/2014/main" id="{E9128330-871B-F74C-B2E9-F9B8F2CE89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EE469A4-BD5E-8142-8047-53CFFF2380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227484-AE73-8842-A104-636AE1E6D574}" type="slidenum">
              <a:rPr lang="en-US" smtClean="0"/>
              <a:t>‹#›</a:t>
            </a:fld>
            <a:endParaRPr lang="en-US"/>
          </a:p>
        </p:txBody>
      </p:sp>
    </p:spTree>
    <p:extLst>
      <p:ext uri="{BB962C8B-B14F-4D97-AF65-F5344CB8AC3E}">
        <p14:creationId xmlns:p14="http://schemas.microsoft.com/office/powerpoint/2010/main" val="3442331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1.png"/><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hyperlink" Target="https://www.nationalgrideso.com/document/185131/download" TargetMode="External"/><Relationship Id="rId2" Type="http://schemas.openxmlformats.org/officeDocument/2006/relationships/image" Target="../media/image11.png"/><Relationship Id="rId1" Type="http://schemas.openxmlformats.org/officeDocument/2006/relationships/slideLayout" Target="../slideLayouts/slideLayout29.xml"/><Relationship Id="rId4" Type="http://schemas.openxmlformats.org/officeDocument/2006/relationships/hyperlink" Target="https://www.nationalgrideso.com/document/185156/download"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hyperlink" Target="https://www.nationalgrideso.com/future-of-energy/projects/pathfinders/stability/Phase-2" TargetMode="External"/><Relationship Id="rId2" Type="http://schemas.openxmlformats.org/officeDocument/2006/relationships/image" Target="../media/image11.png"/><Relationship Id="rId1" Type="http://schemas.openxmlformats.org/officeDocument/2006/relationships/slideLayout" Target="../slideLayouts/slideLayout29.xml"/><Relationship Id="rId6" Type="http://schemas.openxmlformats.org/officeDocument/2006/relationships/hyperlink" Target="mailto:commercial.operation@nationalgrideso.com?cc=haarith.dhorat@nationalgrideso.com&amp;subject=Stability%20Phase%202%20Contract%20Terms%20-%20Consultation%20Round%202-%20[Company%20Name]" TargetMode="External"/><Relationship Id="rId5" Type="http://schemas.openxmlformats.org/officeDocument/2006/relationships/hyperlink" Target="https://app.sli.do/event/bgfoqxpg/live/questions" TargetMode="External"/><Relationship Id="rId4" Type="http://schemas.openxmlformats.org/officeDocument/2006/relationships/hyperlink" Target="https://www.eventbrite.co.uk/e/noa-stability-pathfinder-phase-2-contract-terms-consultation-round-2-tickets-146923954503"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725927B-5908-1547-880E-85792FD199F7}"/>
              </a:ext>
            </a:extLst>
          </p:cNvPr>
          <p:cNvSpPr>
            <a:spLocks noGrp="1"/>
          </p:cNvSpPr>
          <p:nvPr>
            <p:ph type="body" sz="quarter" idx="10"/>
          </p:nvPr>
        </p:nvSpPr>
        <p:spPr>
          <a:xfrm>
            <a:off x="319259" y="5463234"/>
            <a:ext cx="8197799" cy="1020763"/>
          </a:xfrm>
        </p:spPr>
        <p:txBody>
          <a:bodyPr lIns="91440" tIns="45720" rIns="91440" bIns="45720" anchor="t"/>
          <a:lstStyle/>
          <a:p>
            <a:r>
              <a:rPr lang="en-GB" dirty="0">
                <a:latin typeface="Helvetica Neue LT Std 65 Medium"/>
              </a:rPr>
              <a:t>NOA Stability Phase 2 </a:t>
            </a:r>
            <a:br>
              <a:rPr lang="en-GB" dirty="0">
                <a:latin typeface="Helvetica Neue LT Std 65 Medium"/>
              </a:rPr>
            </a:br>
            <a:r>
              <a:rPr lang="en-GB" dirty="0">
                <a:latin typeface="Helvetica Neue LT Std 65 Medium"/>
              </a:rPr>
              <a:t>Contract Terms Consultation – Round 2</a:t>
            </a:r>
            <a:endParaRPr lang="en-GB" dirty="0"/>
          </a:p>
        </p:txBody>
      </p:sp>
    </p:spTree>
    <p:extLst>
      <p:ext uri="{BB962C8B-B14F-4D97-AF65-F5344CB8AC3E}">
        <p14:creationId xmlns:p14="http://schemas.microsoft.com/office/powerpoint/2010/main" val="27046669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DAA63-17E6-FD43-9303-8D1A375F3F61}"/>
              </a:ext>
            </a:extLst>
          </p:cNvPr>
          <p:cNvSpPr>
            <a:spLocks noGrp="1"/>
          </p:cNvSpPr>
          <p:nvPr>
            <p:ph type="title"/>
          </p:nvPr>
        </p:nvSpPr>
        <p:spPr>
          <a:xfrm>
            <a:off x="497523" y="780175"/>
            <a:ext cx="7702580" cy="637747"/>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Legal disclaimer and copyright</a:t>
            </a:r>
            <a:endParaRPr lang="en-US" dirty="0"/>
          </a:p>
        </p:txBody>
      </p:sp>
      <p:pic>
        <p:nvPicPr>
          <p:cNvPr id="3" name="Picture 2">
            <a:extLst>
              <a:ext uri="{FF2B5EF4-FFF2-40B4-BE49-F238E27FC236}">
                <a16:creationId xmlns:a16="http://schemas.microsoft.com/office/drawing/2014/main" id="{399EE161-532F-1A48-875C-6AF5FC151962}"/>
              </a:ext>
            </a:extLst>
          </p:cNvPr>
          <p:cNvPicPr>
            <a:picLocks noChangeAspect="1"/>
          </p:cNvPicPr>
          <p:nvPr/>
        </p:nvPicPr>
        <p:blipFill>
          <a:blip r:embed="rId2"/>
          <a:stretch>
            <a:fillRect/>
          </a:stretch>
        </p:blipFill>
        <p:spPr>
          <a:xfrm>
            <a:off x="0" y="5816600"/>
            <a:ext cx="12192000" cy="1041400"/>
          </a:xfrm>
          <a:prstGeom prst="rect">
            <a:avLst/>
          </a:prstGeom>
        </p:spPr>
      </p:pic>
      <p:sp>
        <p:nvSpPr>
          <p:cNvPr id="7" name="Text Placeholder 4"/>
          <p:cNvSpPr txBox="1">
            <a:spLocks/>
          </p:cNvSpPr>
          <p:nvPr/>
        </p:nvSpPr>
        <p:spPr>
          <a:xfrm>
            <a:off x="725781" y="2646793"/>
            <a:ext cx="11119855" cy="3183949"/>
          </a:xfrm>
          <a:prstGeom prst="rect">
            <a:avLst/>
          </a:prstGeom>
        </p:spPr>
        <p:txBody>
          <a:bodyPr vert="horz" wrap="square" lIns="0" tIns="0" rIns="0" bIns="0" rtlCol="0" anchor="t">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dirty="0">
                <a:solidFill>
                  <a:schemeClr val="accent4"/>
                </a:solidFill>
              </a:rPr>
              <a:t>Disclaimer </a:t>
            </a:r>
          </a:p>
          <a:p>
            <a:pPr marL="0" lvl="1" indent="0">
              <a:buNone/>
            </a:pPr>
            <a:r>
              <a:rPr lang="en-US" sz="1800" dirty="0">
                <a:latin typeface="Helvetica Neue Light" panose="02000403000000020004" pitchFamily="2" charset="0"/>
                <a:ea typeface="Helvetica Neue Light" panose="02000403000000020004" pitchFamily="2" charset="0"/>
              </a:rPr>
              <a:t>This guidance document has been prepared by National Grid Electricity System Operator (NGESO) and is provided voluntarily and without charge. Whilst NGESO has taken all reasonable care in preparing this document, no representation or warranty either expressed or implied is made as to the accuracy or completeness of the information that it contains and parties using information within the document should make their own enquiries as to its accuracy and suitability for the purpose for which they use it. Neither NGESO nor any other companies in the National Grid plc group, nor any directors or employees of any such company shall be liable for any error or misstatement or opinion on which the recipient of this document relies or seeks to rely other than fraudulent misstatement or fraudulent misrepresentation and does not accept any responsibility for any use which is made of the information or the document or (to the extent permitted by law) for any damages or losses incurred. </a:t>
            </a:r>
          </a:p>
          <a:p>
            <a:pPr marL="0" lvl="1"/>
            <a:endParaRPr lang="en-US" sz="1800" dirty="0">
              <a:latin typeface="Helvetica Neue Light" panose="02000403000000020004" pitchFamily="2" charset="0"/>
              <a:ea typeface="Helvetica Neue Light" panose="02000403000000020004" pitchFamily="2" charset="0"/>
            </a:endParaRPr>
          </a:p>
          <a:p>
            <a:pPr marL="0" lvl="1" indent="0">
              <a:buNone/>
            </a:pPr>
            <a:r>
              <a:rPr lang="en-US" sz="1800" dirty="0">
                <a:latin typeface="Helvetica Neue Light" panose="02000403000000020004" pitchFamily="2" charset="0"/>
                <a:ea typeface="Helvetica Neue Light" panose="02000403000000020004" pitchFamily="2" charset="0"/>
              </a:rPr>
              <a:t>Copyright National Grid ESO 2020, all rights reserved.</a:t>
            </a:r>
            <a:endParaRPr lang="en-GB" dirty="0">
              <a:cs typeface="Arial"/>
            </a:endParaRPr>
          </a:p>
        </p:txBody>
      </p:sp>
      <p:sp>
        <p:nvSpPr>
          <p:cNvPr id="4" name="Slide Number Placeholder 3"/>
          <p:cNvSpPr>
            <a:spLocks noGrp="1"/>
          </p:cNvSpPr>
          <p:nvPr>
            <p:ph type="sldNum" sz="quarter" idx="12"/>
          </p:nvPr>
        </p:nvSpPr>
        <p:spPr>
          <a:xfrm>
            <a:off x="9448800" y="6492875"/>
            <a:ext cx="2743200" cy="365125"/>
          </a:xfrm>
        </p:spPr>
        <p:txBody>
          <a:bodyPr/>
          <a:lstStyle/>
          <a:p>
            <a:fld id="{15227484-AE73-8842-A104-636AE1E6D574}" type="slidenum">
              <a:rPr lang="en-US" smtClean="0"/>
              <a:t>2</a:t>
            </a:fld>
            <a:endParaRPr lang="en-US"/>
          </a:p>
        </p:txBody>
      </p:sp>
    </p:spTree>
    <p:extLst>
      <p:ext uri="{BB962C8B-B14F-4D97-AF65-F5344CB8AC3E}">
        <p14:creationId xmlns:p14="http://schemas.microsoft.com/office/powerpoint/2010/main" val="1596924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DAA63-17E6-FD43-9303-8D1A375F3F61}"/>
              </a:ext>
            </a:extLst>
          </p:cNvPr>
          <p:cNvSpPr>
            <a:spLocks noGrp="1"/>
          </p:cNvSpPr>
          <p:nvPr>
            <p:ph type="title"/>
          </p:nvPr>
        </p:nvSpPr>
        <p:spPr>
          <a:xfrm>
            <a:off x="497523" y="780175"/>
            <a:ext cx="5043199" cy="637747"/>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Version control</a:t>
            </a:r>
            <a:endParaRPr lang="en-US"/>
          </a:p>
        </p:txBody>
      </p:sp>
      <p:pic>
        <p:nvPicPr>
          <p:cNvPr id="3" name="Picture 2">
            <a:extLst>
              <a:ext uri="{FF2B5EF4-FFF2-40B4-BE49-F238E27FC236}">
                <a16:creationId xmlns:a16="http://schemas.microsoft.com/office/drawing/2014/main" id="{399EE161-532F-1A48-875C-6AF5FC151962}"/>
              </a:ext>
            </a:extLst>
          </p:cNvPr>
          <p:cNvPicPr>
            <a:picLocks noChangeAspect="1"/>
          </p:cNvPicPr>
          <p:nvPr/>
        </p:nvPicPr>
        <p:blipFill>
          <a:blip r:embed="rId2"/>
          <a:stretch>
            <a:fillRect/>
          </a:stretch>
        </p:blipFill>
        <p:spPr>
          <a:xfrm>
            <a:off x="0" y="5816600"/>
            <a:ext cx="12192000" cy="1041400"/>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709654894"/>
              </p:ext>
            </p:extLst>
          </p:nvPr>
        </p:nvGraphicFramePr>
        <p:xfrm>
          <a:off x="697923" y="1907663"/>
          <a:ext cx="10427277" cy="1166599"/>
        </p:xfrm>
        <a:graphic>
          <a:graphicData uri="http://schemas.openxmlformats.org/drawingml/2006/table">
            <a:tbl>
              <a:tblPr bandRow="1">
                <a:tableStyleId>{21E4AEA4-8DFA-4A89-87EB-49C32662AFE0}</a:tableStyleId>
              </a:tblPr>
              <a:tblGrid>
                <a:gridCol w="1502112">
                  <a:extLst>
                    <a:ext uri="{9D8B030D-6E8A-4147-A177-3AD203B41FA5}">
                      <a16:colId xmlns:a16="http://schemas.microsoft.com/office/drawing/2014/main" val="1544089968"/>
                    </a:ext>
                  </a:extLst>
                </a:gridCol>
                <a:gridCol w="1866766">
                  <a:extLst>
                    <a:ext uri="{9D8B030D-6E8A-4147-A177-3AD203B41FA5}">
                      <a16:colId xmlns:a16="http://schemas.microsoft.com/office/drawing/2014/main" val="1488031463"/>
                    </a:ext>
                  </a:extLst>
                </a:gridCol>
                <a:gridCol w="1261238">
                  <a:extLst>
                    <a:ext uri="{9D8B030D-6E8A-4147-A177-3AD203B41FA5}">
                      <a16:colId xmlns:a16="http://schemas.microsoft.com/office/drawing/2014/main" val="1996065559"/>
                    </a:ext>
                  </a:extLst>
                </a:gridCol>
                <a:gridCol w="5797161">
                  <a:extLst>
                    <a:ext uri="{9D8B030D-6E8A-4147-A177-3AD203B41FA5}">
                      <a16:colId xmlns:a16="http://schemas.microsoft.com/office/drawing/2014/main" val="1824168729"/>
                    </a:ext>
                  </a:extLst>
                </a:gridCol>
              </a:tblGrid>
              <a:tr h="795759">
                <a:tc>
                  <a:txBody>
                    <a:bodyPr/>
                    <a:lstStyle/>
                    <a:p>
                      <a:r>
                        <a:rPr lang="en-GB" b="0">
                          <a:solidFill>
                            <a:schemeClr val="accent4"/>
                          </a:solidFill>
                          <a:latin typeface="Helvetica Neue LT Std 65 Medium" panose="020B0604020202020204"/>
                        </a:rPr>
                        <a:t>Version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b="0">
                          <a:solidFill>
                            <a:schemeClr val="accent4"/>
                          </a:solidFill>
                          <a:latin typeface="Helvetica Neue LT Std 65 Medium" panose="020B0604020202020204"/>
                        </a:rPr>
                        <a:t>Date published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b="0">
                          <a:solidFill>
                            <a:schemeClr val="accent4"/>
                          </a:solidFill>
                          <a:latin typeface="Helvetica Neue LT Std 65 Medium" panose="020B0604020202020204"/>
                        </a:rPr>
                        <a:t>Page No.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b="0">
                          <a:solidFill>
                            <a:schemeClr val="accent4"/>
                          </a:solidFill>
                          <a:latin typeface="Helvetica Neue LT Std 65 Medium" panose="020B0604020202020204"/>
                        </a:rPr>
                        <a:t>Comments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98790071"/>
                  </a:ext>
                </a:extLst>
              </a:tr>
              <a:tr h="370840">
                <a:tc>
                  <a:txBody>
                    <a:bodyPr/>
                    <a:lstStyle/>
                    <a:p>
                      <a:r>
                        <a:rPr lang="en-GB" sz="1200" dirty="0">
                          <a:latin typeface="Helvetica Neue LT Std 65 Medium" panose="020B0604020202020204"/>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200" dirty="0">
                          <a:latin typeface="Helvetica Neue LT Std 65 Medium" panose="020B0604020202020204"/>
                        </a:rPr>
                        <a:t>19/03/2021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latin typeface="Helvetica Neue LT Std 65 Medium" panose="020B0604020202020204"/>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latin typeface="Helvetica Neue LT Std 65 Medium" panose="020B0604020202020204"/>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40100522"/>
                  </a:ext>
                </a:extLst>
              </a:tr>
            </a:tbl>
          </a:graphicData>
        </a:graphic>
      </p:graphicFrame>
      <p:sp>
        <p:nvSpPr>
          <p:cNvPr id="4" name="Slide Number Placeholder 3"/>
          <p:cNvSpPr>
            <a:spLocks noGrp="1"/>
          </p:cNvSpPr>
          <p:nvPr>
            <p:ph type="sldNum" sz="quarter" idx="12"/>
          </p:nvPr>
        </p:nvSpPr>
        <p:spPr>
          <a:xfrm>
            <a:off x="9448800" y="6492875"/>
            <a:ext cx="2743200" cy="365125"/>
          </a:xfrm>
        </p:spPr>
        <p:txBody>
          <a:bodyPr/>
          <a:lstStyle/>
          <a:p>
            <a:fld id="{15227484-AE73-8842-A104-636AE1E6D574}" type="slidenum">
              <a:rPr lang="en-US" smtClean="0"/>
              <a:t>3</a:t>
            </a:fld>
            <a:endParaRPr lang="en-US"/>
          </a:p>
        </p:txBody>
      </p:sp>
    </p:spTree>
    <p:extLst>
      <p:ext uri="{BB962C8B-B14F-4D97-AF65-F5344CB8AC3E}">
        <p14:creationId xmlns:p14="http://schemas.microsoft.com/office/powerpoint/2010/main" val="3854792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DAA63-17E6-FD43-9303-8D1A375F3F61}"/>
              </a:ext>
            </a:extLst>
          </p:cNvPr>
          <p:cNvSpPr>
            <a:spLocks noGrp="1"/>
          </p:cNvSpPr>
          <p:nvPr>
            <p:ph type="title"/>
          </p:nvPr>
        </p:nvSpPr>
        <p:spPr>
          <a:xfrm>
            <a:off x="497523" y="780175"/>
            <a:ext cx="5043199" cy="637747"/>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Introduction</a:t>
            </a:r>
            <a:endParaRPr lang="en-US"/>
          </a:p>
        </p:txBody>
      </p:sp>
      <p:pic>
        <p:nvPicPr>
          <p:cNvPr id="3" name="Picture 2">
            <a:extLst>
              <a:ext uri="{FF2B5EF4-FFF2-40B4-BE49-F238E27FC236}">
                <a16:creationId xmlns:a16="http://schemas.microsoft.com/office/drawing/2014/main" id="{399EE161-532F-1A48-875C-6AF5FC151962}"/>
              </a:ext>
            </a:extLst>
          </p:cNvPr>
          <p:cNvPicPr>
            <a:picLocks noChangeAspect="1"/>
          </p:cNvPicPr>
          <p:nvPr/>
        </p:nvPicPr>
        <p:blipFill>
          <a:blip r:embed="rId2"/>
          <a:stretch>
            <a:fillRect/>
          </a:stretch>
        </p:blipFill>
        <p:spPr>
          <a:xfrm>
            <a:off x="0" y="5816600"/>
            <a:ext cx="12192000" cy="1041400"/>
          </a:xfrm>
          <a:prstGeom prst="rect">
            <a:avLst/>
          </a:prstGeom>
        </p:spPr>
      </p:pic>
      <p:sp>
        <p:nvSpPr>
          <p:cNvPr id="4" name="Slide Number Placeholder 3"/>
          <p:cNvSpPr>
            <a:spLocks noGrp="1"/>
          </p:cNvSpPr>
          <p:nvPr>
            <p:ph type="sldNum" sz="quarter" idx="12"/>
          </p:nvPr>
        </p:nvSpPr>
        <p:spPr>
          <a:xfrm>
            <a:off x="9448800" y="6492875"/>
            <a:ext cx="2743200" cy="365125"/>
          </a:xfrm>
        </p:spPr>
        <p:txBody>
          <a:bodyPr/>
          <a:lstStyle/>
          <a:p>
            <a:fld id="{15227484-AE73-8842-A104-636AE1E6D574}" type="slidenum">
              <a:rPr lang="en-US" smtClean="0"/>
              <a:t>4</a:t>
            </a:fld>
            <a:endParaRPr lang="en-US"/>
          </a:p>
        </p:txBody>
      </p:sp>
      <p:graphicFrame>
        <p:nvGraphicFramePr>
          <p:cNvPr id="42" name="Table 41">
            <a:extLst>
              <a:ext uri="{FF2B5EF4-FFF2-40B4-BE49-F238E27FC236}">
                <a16:creationId xmlns:a16="http://schemas.microsoft.com/office/drawing/2014/main" id="{7C516482-D7A3-4A91-B7AB-36557627E2EA}"/>
              </a:ext>
            </a:extLst>
          </p:cNvPr>
          <p:cNvGraphicFramePr>
            <a:graphicFrameLocks noGrp="1"/>
          </p:cNvGraphicFramePr>
          <p:nvPr>
            <p:extLst>
              <p:ext uri="{D42A27DB-BD31-4B8C-83A1-F6EECF244321}">
                <p14:modId xmlns:p14="http://schemas.microsoft.com/office/powerpoint/2010/main" val="15044282"/>
              </p:ext>
            </p:extLst>
          </p:nvPr>
        </p:nvGraphicFramePr>
        <p:xfrm>
          <a:off x="458195" y="4206325"/>
          <a:ext cx="8107920" cy="2203934"/>
        </p:xfrm>
        <a:graphic>
          <a:graphicData uri="http://schemas.openxmlformats.org/drawingml/2006/table">
            <a:tbl>
              <a:tblPr firstRow="1" bandRow="1">
                <a:tableStyleId>{F5AB1C69-6EDB-4FF4-983F-18BD219EF322}</a:tableStyleId>
              </a:tblPr>
              <a:tblGrid>
                <a:gridCol w="900880">
                  <a:extLst>
                    <a:ext uri="{9D8B030D-6E8A-4147-A177-3AD203B41FA5}">
                      <a16:colId xmlns:a16="http://schemas.microsoft.com/office/drawing/2014/main" val="990743786"/>
                    </a:ext>
                  </a:extLst>
                </a:gridCol>
                <a:gridCol w="911479">
                  <a:extLst>
                    <a:ext uri="{9D8B030D-6E8A-4147-A177-3AD203B41FA5}">
                      <a16:colId xmlns:a16="http://schemas.microsoft.com/office/drawing/2014/main" val="2866582282"/>
                    </a:ext>
                  </a:extLst>
                </a:gridCol>
                <a:gridCol w="911479">
                  <a:extLst>
                    <a:ext uri="{9D8B030D-6E8A-4147-A177-3AD203B41FA5}">
                      <a16:colId xmlns:a16="http://schemas.microsoft.com/office/drawing/2014/main" val="116793992"/>
                    </a:ext>
                  </a:extLst>
                </a:gridCol>
                <a:gridCol w="869084">
                  <a:extLst>
                    <a:ext uri="{9D8B030D-6E8A-4147-A177-3AD203B41FA5}">
                      <a16:colId xmlns:a16="http://schemas.microsoft.com/office/drawing/2014/main" val="1983797520"/>
                    </a:ext>
                  </a:extLst>
                </a:gridCol>
                <a:gridCol w="826690">
                  <a:extLst>
                    <a:ext uri="{9D8B030D-6E8A-4147-A177-3AD203B41FA5}">
                      <a16:colId xmlns:a16="http://schemas.microsoft.com/office/drawing/2014/main" val="3641572799"/>
                    </a:ext>
                  </a:extLst>
                </a:gridCol>
                <a:gridCol w="922077">
                  <a:extLst>
                    <a:ext uri="{9D8B030D-6E8A-4147-A177-3AD203B41FA5}">
                      <a16:colId xmlns:a16="http://schemas.microsoft.com/office/drawing/2014/main" val="2108011906"/>
                    </a:ext>
                  </a:extLst>
                </a:gridCol>
                <a:gridCol w="922077">
                  <a:extLst>
                    <a:ext uri="{9D8B030D-6E8A-4147-A177-3AD203B41FA5}">
                      <a16:colId xmlns:a16="http://schemas.microsoft.com/office/drawing/2014/main" val="2132148135"/>
                    </a:ext>
                  </a:extLst>
                </a:gridCol>
                <a:gridCol w="922077">
                  <a:extLst>
                    <a:ext uri="{9D8B030D-6E8A-4147-A177-3AD203B41FA5}">
                      <a16:colId xmlns:a16="http://schemas.microsoft.com/office/drawing/2014/main" val="4270426888"/>
                    </a:ext>
                  </a:extLst>
                </a:gridCol>
                <a:gridCol w="922077">
                  <a:extLst>
                    <a:ext uri="{9D8B030D-6E8A-4147-A177-3AD203B41FA5}">
                      <a16:colId xmlns:a16="http://schemas.microsoft.com/office/drawing/2014/main" val="772056492"/>
                    </a:ext>
                  </a:extLst>
                </a:gridCol>
              </a:tblGrid>
              <a:tr h="323654">
                <a:tc>
                  <a:txBody>
                    <a:bodyPr/>
                    <a:lstStyle/>
                    <a:p>
                      <a:pPr marL="0" algn="ctr" defTabSz="914377" rtl="0" eaLnBrk="1" fontAlgn="base" latinLnBrk="0" hangingPunct="1"/>
                      <a:r>
                        <a:rPr lang="en-GB" sz="1200" b="1" kern="1200" dirty="0">
                          <a:solidFill>
                            <a:schemeClr val="lt1"/>
                          </a:solidFill>
                          <a:effectLst/>
                          <a:latin typeface="+mn-lt"/>
                          <a:ea typeface="+mn-ea"/>
                          <a:cs typeface="+mn-cs"/>
                        </a:rPr>
                        <a:t>Sep 20</a:t>
                      </a:r>
                    </a:p>
                  </a:txBody>
                  <a:tcPr anchor="ctr"/>
                </a:tc>
                <a:tc>
                  <a:txBody>
                    <a:bodyPr/>
                    <a:lstStyle/>
                    <a:p>
                      <a:pPr algn="ctr" fontAlgn="base"/>
                      <a:r>
                        <a:rPr lang="en-GB" sz="1200" dirty="0">
                          <a:effectLst/>
                        </a:rPr>
                        <a:t>Oct 20​</a:t>
                      </a:r>
                      <a:endParaRPr lang="en-GB" dirty="0">
                        <a:effectLst/>
                      </a:endParaRPr>
                    </a:p>
                  </a:txBody>
                  <a:tcPr anchor="ctr"/>
                </a:tc>
                <a:tc>
                  <a:txBody>
                    <a:bodyPr/>
                    <a:lstStyle/>
                    <a:p>
                      <a:pPr marL="0" algn="ctr" defTabSz="914377" rtl="0" eaLnBrk="1" fontAlgn="base" latinLnBrk="0" hangingPunct="1"/>
                      <a:r>
                        <a:rPr lang="en-GB" sz="1200" b="1" kern="1200" dirty="0">
                          <a:solidFill>
                            <a:schemeClr val="lt1"/>
                          </a:solidFill>
                          <a:effectLst/>
                          <a:latin typeface="+mn-lt"/>
                          <a:ea typeface="+mn-ea"/>
                          <a:cs typeface="+mn-cs"/>
                        </a:rPr>
                        <a:t>Nov 20​</a:t>
                      </a:r>
                    </a:p>
                  </a:txBody>
                  <a:tcPr anchor="ctr"/>
                </a:tc>
                <a:tc>
                  <a:txBody>
                    <a:bodyPr/>
                    <a:lstStyle/>
                    <a:p>
                      <a:pPr marL="0" algn="ctr" defTabSz="914377" rtl="0" eaLnBrk="1" fontAlgn="base" latinLnBrk="0" hangingPunct="1"/>
                      <a:r>
                        <a:rPr lang="en-GB" sz="1200" b="1" kern="1200" dirty="0">
                          <a:solidFill>
                            <a:schemeClr val="lt1"/>
                          </a:solidFill>
                          <a:effectLst/>
                          <a:latin typeface="+mn-lt"/>
                          <a:ea typeface="+mn-ea"/>
                          <a:cs typeface="+mn-cs"/>
                        </a:rPr>
                        <a:t>Dec20​</a:t>
                      </a:r>
                    </a:p>
                  </a:txBody>
                  <a:tcPr anchor="ctr"/>
                </a:tc>
                <a:tc>
                  <a:txBody>
                    <a:bodyPr/>
                    <a:lstStyle/>
                    <a:p>
                      <a:pPr marL="0" algn="ctr" defTabSz="914377" rtl="0" eaLnBrk="1" fontAlgn="base" latinLnBrk="0" hangingPunct="1"/>
                      <a:r>
                        <a:rPr lang="en-GB" sz="1200" b="1" kern="1200" dirty="0">
                          <a:solidFill>
                            <a:schemeClr val="lt1"/>
                          </a:solidFill>
                          <a:effectLst/>
                          <a:latin typeface="+mn-lt"/>
                          <a:ea typeface="+mn-ea"/>
                          <a:cs typeface="+mn-cs"/>
                        </a:rPr>
                        <a:t>Jan 21​</a:t>
                      </a:r>
                    </a:p>
                  </a:txBody>
                  <a:tcPr anchor="ctr"/>
                </a:tc>
                <a:tc>
                  <a:txBody>
                    <a:bodyPr/>
                    <a:lstStyle/>
                    <a:p>
                      <a:pPr marL="0" algn="ctr" defTabSz="914377" rtl="0" eaLnBrk="1" fontAlgn="base" latinLnBrk="0" hangingPunct="1"/>
                      <a:r>
                        <a:rPr lang="en-GB" sz="1200" b="1" kern="1200" dirty="0">
                          <a:solidFill>
                            <a:schemeClr val="lt1"/>
                          </a:solidFill>
                          <a:effectLst/>
                          <a:latin typeface="+mn-lt"/>
                          <a:ea typeface="+mn-ea"/>
                          <a:cs typeface="+mn-cs"/>
                        </a:rPr>
                        <a:t>Feb 21​</a:t>
                      </a:r>
                    </a:p>
                  </a:txBody>
                  <a:tcPr anchor="ctr"/>
                </a:tc>
                <a:tc>
                  <a:txBody>
                    <a:bodyPr/>
                    <a:lstStyle/>
                    <a:p>
                      <a:pPr marL="0" algn="ctr" defTabSz="914377" rtl="0" eaLnBrk="1" fontAlgn="base" latinLnBrk="0" hangingPunct="1"/>
                      <a:r>
                        <a:rPr lang="en-GB" sz="1200" b="1" kern="1200" dirty="0">
                          <a:solidFill>
                            <a:schemeClr val="lt1"/>
                          </a:solidFill>
                          <a:effectLst/>
                          <a:latin typeface="+mn-lt"/>
                          <a:ea typeface="+mn-ea"/>
                          <a:cs typeface="+mn-cs"/>
                        </a:rPr>
                        <a:t>Mar 21</a:t>
                      </a:r>
                    </a:p>
                  </a:txBody>
                  <a:tcPr anchor="ctr"/>
                </a:tc>
                <a:tc>
                  <a:txBody>
                    <a:bodyPr/>
                    <a:lstStyle/>
                    <a:p>
                      <a:pPr marL="0" algn="ctr" defTabSz="914377" rtl="0" eaLnBrk="1" fontAlgn="base" latinLnBrk="0" hangingPunct="1"/>
                      <a:r>
                        <a:rPr lang="en-GB" sz="1200" b="1" kern="1200" dirty="0">
                          <a:solidFill>
                            <a:schemeClr val="lt1"/>
                          </a:solidFill>
                          <a:effectLst/>
                          <a:latin typeface="+mn-lt"/>
                          <a:ea typeface="+mn-ea"/>
                          <a:cs typeface="+mn-cs"/>
                        </a:rPr>
                        <a:t>Apr 21</a:t>
                      </a:r>
                    </a:p>
                  </a:txBody>
                  <a:tcPr anchor="ctr"/>
                </a:tc>
                <a:tc>
                  <a:txBody>
                    <a:bodyPr/>
                    <a:lstStyle/>
                    <a:p>
                      <a:pPr marL="0" algn="ctr" defTabSz="914377" rtl="0" eaLnBrk="1" fontAlgn="base" latinLnBrk="0" hangingPunct="1"/>
                      <a:r>
                        <a:rPr lang="en-GB" sz="1200" b="1" kern="1200" dirty="0">
                          <a:solidFill>
                            <a:schemeClr val="lt1"/>
                          </a:solidFill>
                          <a:effectLst/>
                          <a:latin typeface="+mn-lt"/>
                          <a:ea typeface="+mn-ea"/>
                          <a:cs typeface="+mn-cs"/>
                        </a:rPr>
                        <a:t>May 21</a:t>
                      </a:r>
                    </a:p>
                  </a:txBody>
                  <a:tcPr anchor="ctr"/>
                </a:tc>
                <a:extLst>
                  <a:ext uri="{0D108BD9-81ED-4DB2-BD59-A6C34878D82A}">
                    <a16:rowId xmlns:a16="http://schemas.microsoft.com/office/drawing/2014/main" val="2229093157"/>
                  </a:ext>
                </a:extLst>
              </a:tr>
              <a:tr h="1880280">
                <a:tc>
                  <a:txBody>
                    <a:bodyPr/>
                    <a:lstStyle/>
                    <a:p>
                      <a:pPr fontAlgn="auto"/>
                      <a:r>
                        <a:rPr lang="en-GB" sz="1000" dirty="0">
                          <a:effectLst/>
                        </a:rPr>
                        <a:t>​</a:t>
                      </a:r>
                    </a:p>
                  </a:txBody>
                  <a:tcPr/>
                </a:tc>
                <a:tc>
                  <a:txBody>
                    <a:bodyPr/>
                    <a:lstStyle/>
                    <a:p>
                      <a:pPr fontAlgn="auto"/>
                      <a:r>
                        <a:rPr lang="en-GB" sz="1000" dirty="0">
                          <a:effectLst/>
                        </a:rPr>
                        <a:t>​</a:t>
                      </a:r>
                    </a:p>
                  </a:txBody>
                  <a:tcPr/>
                </a:tc>
                <a:tc>
                  <a:txBody>
                    <a:bodyPr/>
                    <a:lstStyle/>
                    <a:p>
                      <a:pPr fontAlgn="auto"/>
                      <a:r>
                        <a:rPr lang="en-GB" sz="1000" b="1" dirty="0">
                          <a:effectLst/>
                        </a:rPr>
                        <a:t>​</a:t>
                      </a:r>
                    </a:p>
                  </a:txBody>
                  <a:tcPr/>
                </a:tc>
                <a:tc>
                  <a:txBody>
                    <a:bodyPr/>
                    <a:lstStyle/>
                    <a:p>
                      <a:pPr fontAlgn="auto"/>
                      <a:r>
                        <a:rPr lang="en-GB" sz="1000" dirty="0">
                          <a:effectLst/>
                        </a:rPr>
                        <a:t>​</a:t>
                      </a:r>
                    </a:p>
                  </a:txBody>
                  <a:tcPr/>
                </a:tc>
                <a:tc>
                  <a:txBody>
                    <a:bodyPr/>
                    <a:lstStyle/>
                    <a:p>
                      <a:pPr fontAlgn="auto"/>
                      <a:r>
                        <a:rPr lang="en-GB" sz="1000" dirty="0">
                          <a:effectLst/>
                        </a:rPr>
                        <a:t>​</a:t>
                      </a:r>
                    </a:p>
                  </a:txBody>
                  <a:tcPr/>
                </a:tc>
                <a:tc>
                  <a:txBody>
                    <a:bodyPr/>
                    <a:lstStyle/>
                    <a:p>
                      <a:pPr fontAlgn="auto"/>
                      <a:r>
                        <a:rPr lang="en-GB" sz="1000" dirty="0">
                          <a:effectLst/>
                        </a:rPr>
                        <a:t>​</a:t>
                      </a:r>
                    </a:p>
                  </a:txBody>
                  <a:tcPr/>
                </a:tc>
                <a:tc>
                  <a:txBody>
                    <a:bodyPr/>
                    <a:lstStyle/>
                    <a:p>
                      <a:pPr fontAlgn="auto"/>
                      <a:r>
                        <a:rPr lang="en-GB" sz="1000" dirty="0">
                          <a:effectLst/>
                        </a:rPr>
                        <a:t>​</a:t>
                      </a:r>
                    </a:p>
                  </a:txBody>
                  <a:tcPr/>
                </a:tc>
                <a:tc>
                  <a:txBody>
                    <a:bodyPr/>
                    <a:lstStyle/>
                    <a:p>
                      <a:pPr fontAlgn="auto"/>
                      <a:endParaRPr lang="en-GB" sz="1000" dirty="0">
                        <a:effectLst/>
                      </a:endParaRPr>
                    </a:p>
                  </a:txBody>
                  <a:tcPr/>
                </a:tc>
                <a:tc>
                  <a:txBody>
                    <a:bodyPr/>
                    <a:lstStyle/>
                    <a:p>
                      <a:pPr fontAlgn="auto"/>
                      <a:endParaRPr lang="en-GB" sz="1000" dirty="0">
                        <a:effectLst/>
                      </a:endParaRPr>
                    </a:p>
                  </a:txBody>
                  <a:tcPr/>
                </a:tc>
                <a:extLst>
                  <a:ext uri="{0D108BD9-81ED-4DB2-BD59-A6C34878D82A}">
                    <a16:rowId xmlns:a16="http://schemas.microsoft.com/office/drawing/2014/main" val="386881985"/>
                  </a:ext>
                </a:extLst>
              </a:tr>
            </a:tbl>
          </a:graphicData>
        </a:graphic>
      </p:graphicFrame>
      <p:sp>
        <p:nvSpPr>
          <p:cNvPr id="43" name="Arrow: Pentagon 42">
            <a:extLst>
              <a:ext uri="{FF2B5EF4-FFF2-40B4-BE49-F238E27FC236}">
                <a16:creationId xmlns:a16="http://schemas.microsoft.com/office/drawing/2014/main" id="{048F8489-04B3-4211-A0E9-5769499A05BF}"/>
              </a:ext>
            </a:extLst>
          </p:cNvPr>
          <p:cNvSpPr/>
          <p:nvPr/>
        </p:nvSpPr>
        <p:spPr>
          <a:xfrm>
            <a:off x="2290617" y="4568658"/>
            <a:ext cx="1537710" cy="276455"/>
          </a:xfrm>
          <a:prstGeom prst="homePlate">
            <a:avLst/>
          </a:prstGeom>
          <a:solidFill>
            <a:schemeClr val="accent2">
              <a:lumMod val="40000"/>
              <a:lumOff val="60000"/>
            </a:schemeClr>
          </a:solidFill>
        </p:spPr>
        <p:txBody>
          <a:bodyPr wrap="square" lIns="0" tIns="0" rIns="0" bIns="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66685" rtl="0" eaLnBrk="1" fontAlgn="auto" latinLnBrk="0" hangingPunct="1">
              <a:lnSpc>
                <a:spcPct val="90000"/>
              </a:lnSpc>
              <a:spcBef>
                <a:spcPts val="0"/>
              </a:spcBef>
              <a:spcAft>
                <a:spcPct val="35000"/>
              </a:spcAft>
              <a:buClrTx/>
              <a:buSzTx/>
              <a:buFontTx/>
              <a:buNone/>
              <a:tabLst/>
              <a:defRPr/>
            </a:pPr>
            <a:r>
              <a:rPr lang="en-GB" sz="1100" dirty="0">
                <a:solidFill>
                  <a:srgbClr val="FFFFFF"/>
                </a:solidFill>
                <a:latin typeface="Helvetica Neue LT Std 65 Medium" panose="020B0604020202020204"/>
              </a:rPr>
              <a:t>Feedback</a:t>
            </a:r>
            <a:r>
              <a:rPr kumimoji="0" lang="en-GB" sz="1100" b="0" i="0" u="none" strike="noStrike" kern="1200" cap="none" spc="0" normalizeH="0" baseline="0" noProof="0" dirty="0">
                <a:ln>
                  <a:noFill/>
                </a:ln>
                <a:solidFill>
                  <a:srgbClr val="FFFFFF"/>
                </a:solidFill>
                <a:effectLst/>
                <a:uLnTx/>
                <a:uFillTx/>
                <a:latin typeface="Helvetica Neue LT Std 65 Medium" panose="020B0604020202020204"/>
              </a:rPr>
              <a:t> on draft contract terms</a:t>
            </a:r>
          </a:p>
        </p:txBody>
      </p:sp>
      <p:sp>
        <p:nvSpPr>
          <p:cNvPr id="45" name="Arrow: Pentagon 44">
            <a:extLst>
              <a:ext uri="{FF2B5EF4-FFF2-40B4-BE49-F238E27FC236}">
                <a16:creationId xmlns:a16="http://schemas.microsoft.com/office/drawing/2014/main" id="{A6AA3AB7-4A36-46AF-8C9B-16122CECE80C}"/>
              </a:ext>
            </a:extLst>
          </p:cNvPr>
          <p:cNvSpPr/>
          <p:nvPr/>
        </p:nvSpPr>
        <p:spPr>
          <a:xfrm>
            <a:off x="498594" y="4578137"/>
            <a:ext cx="1764315" cy="276455"/>
          </a:xfrm>
          <a:prstGeom prst="homePlate">
            <a:avLst/>
          </a:prstGeom>
          <a:solidFill>
            <a:schemeClr val="accent4">
              <a:lumMod val="40000"/>
              <a:lumOff val="60000"/>
            </a:schemeClr>
          </a:solidFill>
        </p:spPr>
        <p:txBody>
          <a:bodyPr wrap="square" lIns="0" tIns="0" rIns="0" bIns="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66685">
              <a:lnSpc>
                <a:spcPct val="90000"/>
              </a:lnSpc>
              <a:spcAft>
                <a:spcPct val="35000"/>
              </a:spcAft>
              <a:defRPr/>
            </a:pPr>
            <a:r>
              <a:rPr lang="en-GB" sz="1100" dirty="0">
                <a:solidFill>
                  <a:schemeClr val="bg1"/>
                </a:solidFill>
                <a:latin typeface="Helvetica Neue LT Std 65 Medium" panose="020B0604020202020204"/>
              </a:rPr>
              <a:t>Develop draft contract terms</a:t>
            </a:r>
            <a:endParaRPr lang="en-GB" sz="1100" b="0" i="0" u="none" strike="noStrike" kern="1200" cap="none" spc="0" normalizeH="0" baseline="0" noProof="0" dirty="0">
              <a:ln>
                <a:noFill/>
              </a:ln>
              <a:solidFill>
                <a:schemeClr val="bg1"/>
              </a:solidFill>
              <a:effectLst/>
              <a:uLnTx/>
              <a:uFillTx/>
              <a:latin typeface="Helvetica Neue LT Std 65 Medium" panose="020B0604020202020204"/>
              <a:cs typeface="Arial"/>
            </a:endParaRPr>
          </a:p>
        </p:txBody>
      </p:sp>
      <p:sp>
        <p:nvSpPr>
          <p:cNvPr id="46" name="Arrow: Pentagon 45">
            <a:extLst>
              <a:ext uri="{FF2B5EF4-FFF2-40B4-BE49-F238E27FC236}">
                <a16:creationId xmlns:a16="http://schemas.microsoft.com/office/drawing/2014/main" id="{66B1BDDE-D0EA-4B70-8456-441FEFF5D9A6}"/>
              </a:ext>
            </a:extLst>
          </p:cNvPr>
          <p:cNvSpPr/>
          <p:nvPr/>
        </p:nvSpPr>
        <p:spPr>
          <a:xfrm>
            <a:off x="6359317" y="4908208"/>
            <a:ext cx="587159" cy="267295"/>
          </a:xfrm>
          <a:prstGeom prst="homePlate">
            <a:avLst/>
          </a:prstGeom>
          <a:solidFill>
            <a:schemeClr val="accent2"/>
          </a:solidFill>
        </p:spPr>
        <p:txBody>
          <a:bodyPr wrap="square" lIns="0" tIns="0" rIns="0" bIns="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66685">
              <a:lnSpc>
                <a:spcPct val="90000"/>
              </a:lnSpc>
              <a:spcAft>
                <a:spcPct val="35000"/>
              </a:spcAft>
              <a:defRPr/>
            </a:pPr>
            <a:r>
              <a:rPr lang="en-GB" sz="900" dirty="0">
                <a:solidFill>
                  <a:srgbClr val="FFFFFF"/>
                </a:solidFill>
                <a:latin typeface="Helvetica Neue LT Std 65 Medium" panose="020B0604020202020204"/>
              </a:rPr>
              <a:t>Feedback</a:t>
            </a:r>
            <a:endParaRPr lang="en-GB" sz="1400" dirty="0"/>
          </a:p>
        </p:txBody>
      </p:sp>
      <p:sp>
        <p:nvSpPr>
          <p:cNvPr id="47" name="Star: 5 Points 46">
            <a:extLst>
              <a:ext uri="{FF2B5EF4-FFF2-40B4-BE49-F238E27FC236}">
                <a16:creationId xmlns:a16="http://schemas.microsoft.com/office/drawing/2014/main" id="{B07B8D2B-115E-4583-A67F-82E0E195036C}"/>
              </a:ext>
            </a:extLst>
          </p:cNvPr>
          <p:cNvSpPr/>
          <p:nvPr/>
        </p:nvSpPr>
        <p:spPr>
          <a:xfrm>
            <a:off x="1216210" y="5995299"/>
            <a:ext cx="324000" cy="323482"/>
          </a:xfrm>
          <a:prstGeom prst="star5">
            <a:avLst/>
          </a:prstGeom>
          <a:solidFill>
            <a:schemeClr val="accent6">
              <a:lumMod val="40000"/>
              <a:lumOff val="6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Star: 5 Points 47">
            <a:extLst>
              <a:ext uri="{FF2B5EF4-FFF2-40B4-BE49-F238E27FC236}">
                <a16:creationId xmlns:a16="http://schemas.microsoft.com/office/drawing/2014/main" id="{6FB49CA0-91CC-4AFC-A745-B851363F88CE}"/>
              </a:ext>
            </a:extLst>
          </p:cNvPr>
          <p:cNvSpPr/>
          <p:nvPr/>
        </p:nvSpPr>
        <p:spPr>
          <a:xfrm>
            <a:off x="7461915" y="6046776"/>
            <a:ext cx="324000" cy="324000"/>
          </a:xfrm>
          <a:prstGeom prst="star5">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Star: 5 Points 48">
            <a:extLst>
              <a:ext uri="{FF2B5EF4-FFF2-40B4-BE49-F238E27FC236}">
                <a16:creationId xmlns:a16="http://schemas.microsoft.com/office/drawing/2014/main" id="{53A6441E-CDAD-4277-8AE9-F7F2EBEC5E27}"/>
              </a:ext>
            </a:extLst>
          </p:cNvPr>
          <p:cNvSpPr/>
          <p:nvPr/>
        </p:nvSpPr>
        <p:spPr>
          <a:xfrm>
            <a:off x="2141136" y="5276891"/>
            <a:ext cx="324000" cy="324000"/>
          </a:xfrm>
          <a:prstGeom prst="star5">
            <a:avLst/>
          </a:prstGeom>
          <a:solidFill>
            <a:schemeClr val="accent6">
              <a:lumMod val="40000"/>
              <a:lumOff val="6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Star: 5 Points 49">
            <a:extLst>
              <a:ext uri="{FF2B5EF4-FFF2-40B4-BE49-F238E27FC236}">
                <a16:creationId xmlns:a16="http://schemas.microsoft.com/office/drawing/2014/main" id="{FC6E3309-6EA7-4C7C-A1BD-51D07190AFB5}"/>
              </a:ext>
            </a:extLst>
          </p:cNvPr>
          <p:cNvSpPr/>
          <p:nvPr/>
        </p:nvSpPr>
        <p:spPr>
          <a:xfrm>
            <a:off x="6185366" y="6036797"/>
            <a:ext cx="324000" cy="324000"/>
          </a:xfrm>
          <a:prstGeom prst="star5">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E3A3E1EF-CB8C-4FCC-A248-8232B1499B98}"/>
              </a:ext>
            </a:extLst>
          </p:cNvPr>
          <p:cNvSpPr txBox="1"/>
          <p:nvPr/>
        </p:nvSpPr>
        <p:spPr>
          <a:xfrm>
            <a:off x="865842" y="5554060"/>
            <a:ext cx="1021782"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100" dirty="0"/>
              <a:t>Publish Heads of Terms</a:t>
            </a:r>
          </a:p>
        </p:txBody>
      </p:sp>
      <p:sp>
        <p:nvSpPr>
          <p:cNvPr id="52" name="TextBox 51">
            <a:extLst>
              <a:ext uri="{FF2B5EF4-FFF2-40B4-BE49-F238E27FC236}">
                <a16:creationId xmlns:a16="http://schemas.microsoft.com/office/drawing/2014/main" id="{C6D880BF-D152-4768-95C6-C21C53352D0E}"/>
              </a:ext>
            </a:extLst>
          </p:cNvPr>
          <p:cNvSpPr txBox="1"/>
          <p:nvPr/>
        </p:nvSpPr>
        <p:spPr>
          <a:xfrm>
            <a:off x="1529472" y="4845356"/>
            <a:ext cx="1547328"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100" dirty="0"/>
              <a:t>Launch draft terms V1 for consultation</a:t>
            </a:r>
          </a:p>
        </p:txBody>
      </p:sp>
      <p:sp>
        <p:nvSpPr>
          <p:cNvPr id="53" name="TextBox 52">
            <a:extLst>
              <a:ext uri="{FF2B5EF4-FFF2-40B4-BE49-F238E27FC236}">
                <a16:creationId xmlns:a16="http://schemas.microsoft.com/office/drawing/2014/main" id="{077C10DF-79AD-4657-B19B-2E851217A4C3}"/>
              </a:ext>
            </a:extLst>
          </p:cNvPr>
          <p:cNvSpPr txBox="1"/>
          <p:nvPr/>
        </p:nvSpPr>
        <p:spPr>
          <a:xfrm>
            <a:off x="5600380" y="5589851"/>
            <a:ext cx="1528574"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100" dirty="0">
                <a:ea typeface="+mn-lt"/>
                <a:cs typeface="+mn-lt"/>
              </a:rPr>
              <a:t>Launch draft terms V2 for consultation</a:t>
            </a:r>
            <a:endParaRPr lang="en-US" dirty="0"/>
          </a:p>
        </p:txBody>
      </p:sp>
      <p:sp>
        <p:nvSpPr>
          <p:cNvPr id="54" name="TextBox 53">
            <a:extLst>
              <a:ext uri="{FF2B5EF4-FFF2-40B4-BE49-F238E27FC236}">
                <a16:creationId xmlns:a16="http://schemas.microsoft.com/office/drawing/2014/main" id="{72AC0F91-9BE5-4084-A5D5-E27D46611861}"/>
              </a:ext>
            </a:extLst>
          </p:cNvPr>
          <p:cNvSpPr txBox="1"/>
          <p:nvPr/>
        </p:nvSpPr>
        <p:spPr>
          <a:xfrm>
            <a:off x="7091092" y="5596225"/>
            <a:ext cx="1065646"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100" dirty="0"/>
              <a:t>Publish final contract terms</a:t>
            </a:r>
          </a:p>
        </p:txBody>
      </p:sp>
      <p:sp>
        <p:nvSpPr>
          <p:cNvPr id="55" name="Star: 5 Points 54">
            <a:extLst>
              <a:ext uri="{FF2B5EF4-FFF2-40B4-BE49-F238E27FC236}">
                <a16:creationId xmlns:a16="http://schemas.microsoft.com/office/drawing/2014/main" id="{B341E61A-2D49-40DE-BF31-B4C51D423F52}"/>
              </a:ext>
            </a:extLst>
          </p:cNvPr>
          <p:cNvSpPr/>
          <p:nvPr/>
        </p:nvSpPr>
        <p:spPr>
          <a:xfrm>
            <a:off x="2554276" y="6033286"/>
            <a:ext cx="324000" cy="324000"/>
          </a:xfrm>
          <a:prstGeom prst="star5">
            <a:avLst/>
          </a:prstGeom>
          <a:solidFill>
            <a:schemeClr val="accent6">
              <a:lumMod val="40000"/>
              <a:lumOff val="6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2DA64AFD-F733-4B65-B865-CF4D4469CD9C}"/>
              </a:ext>
            </a:extLst>
          </p:cNvPr>
          <p:cNvSpPr txBox="1"/>
          <p:nvPr/>
        </p:nvSpPr>
        <p:spPr>
          <a:xfrm>
            <a:off x="2127644" y="5591004"/>
            <a:ext cx="1188529"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100" dirty="0"/>
              <a:t>Contract Terms Webinar</a:t>
            </a:r>
          </a:p>
        </p:txBody>
      </p:sp>
      <p:sp>
        <p:nvSpPr>
          <p:cNvPr id="58" name="Arrow: Pentagon 57">
            <a:extLst>
              <a:ext uri="{FF2B5EF4-FFF2-40B4-BE49-F238E27FC236}">
                <a16:creationId xmlns:a16="http://schemas.microsoft.com/office/drawing/2014/main" id="{DE26BBED-D66D-455E-BD3D-5EA326EC5D32}"/>
              </a:ext>
            </a:extLst>
          </p:cNvPr>
          <p:cNvSpPr/>
          <p:nvPr/>
        </p:nvSpPr>
        <p:spPr>
          <a:xfrm>
            <a:off x="9816543" y="5201264"/>
            <a:ext cx="2178811" cy="408863"/>
          </a:xfrm>
          <a:prstGeom prst="homePlate">
            <a:avLst/>
          </a:prstGeom>
          <a:solidFill>
            <a:schemeClr val="accent2"/>
          </a:solidFill>
        </p:spPr>
        <p:txBody>
          <a:bodyPr wrap="square" lIns="0" tIns="0" rIns="0" bIns="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66685" rtl="0" eaLnBrk="1" fontAlgn="auto" latinLnBrk="0" hangingPunct="1">
              <a:lnSpc>
                <a:spcPct val="90000"/>
              </a:lnSpc>
              <a:spcBef>
                <a:spcPts val="0"/>
              </a:spcBef>
              <a:spcAft>
                <a:spcPct val="35000"/>
              </a:spcAft>
              <a:buClrTx/>
              <a:buSzTx/>
              <a:buFontTx/>
              <a:buNone/>
              <a:tabLst/>
              <a:defRPr/>
            </a:pPr>
            <a:r>
              <a:rPr lang="en-GB" sz="1100" dirty="0">
                <a:solidFill>
                  <a:srgbClr val="FFFFFF"/>
                </a:solidFill>
                <a:latin typeface="Helvetica Neue LT Std 65 Medium" panose="020B0604020202020204"/>
              </a:rPr>
              <a:t>Commercial Provider</a:t>
            </a:r>
            <a:endParaRPr kumimoji="0" lang="en-GB" sz="1100" b="0" i="0" u="none" strike="noStrike" kern="1200" cap="none" spc="0" normalizeH="0" baseline="0" noProof="0" dirty="0">
              <a:ln>
                <a:noFill/>
              </a:ln>
              <a:solidFill>
                <a:srgbClr val="FFFFFF"/>
              </a:solidFill>
              <a:effectLst/>
              <a:uLnTx/>
              <a:uFillTx/>
              <a:latin typeface="Helvetica Neue LT Std 65 Medium" panose="020B0604020202020204"/>
            </a:endParaRPr>
          </a:p>
        </p:txBody>
      </p:sp>
      <p:sp>
        <p:nvSpPr>
          <p:cNvPr id="59" name="Arrow: Pentagon 58">
            <a:extLst>
              <a:ext uri="{FF2B5EF4-FFF2-40B4-BE49-F238E27FC236}">
                <a16:creationId xmlns:a16="http://schemas.microsoft.com/office/drawing/2014/main" id="{EEF55552-C399-499F-AB27-2DC8B02E318C}"/>
              </a:ext>
            </a:extLst>
          </p:cNvPr>
          <p:cNvSpPr/>
          <p:nvPr/>
        </p:nvSpPr>
        <p:spPr>
          <a:xfrm>
            <a:off x="9816543" y="4650160"/>
            <a:ext cx="2178810" cy="408863"/>
          </a:xfrm>
          <a:prstGeom prst="homePlate">
            <a:avLst/>
          </a:prstGeom>
          <a:solidFill>
            <a:schemeClr val="accent4"/>
          </a:solidFill>
        </p:spPr>
        <p:txBody>
          <a:bodyPr wrap="square" lIns="0" tIns="0" rIns="0" bIns="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66685">
              <a:lnSpc>
                <a:spcPct val="90000"/>
              </a:lnSpc>
              <a:spcAft>
                <a:spcPct val="35000"/>
              </a:spcAft>
              <a:defRPr/>
            </a:pPr>
            <a:r>
              <a:rPr lang="en-GB" sz="1100" dirty="0">
                <a:solidFill>
                  <a:schemeClr val="bg1"/>
                </a:solidFill>
                <a:latin typeface="Helvetica Neue LT Std 65 Medium" panose="020B0604020202020204"/>
              </a:rPr>
              <a:t>NGESO</a:t>
            </a:r>
            <a:endParaRPr lang="en-GB" sz="1100" b="0" i="0" u="none" strike="noStrike" kern="1200" cap="none" spc="0" normalizeH="0" baseline="0" noProof="0" dirty="0">
              <a:ln>
                <a:noFill/>
              </a:ln>
              <a:solidFill>
                <a:schemeClr val="bg1"/>
              </a:solidFill>
              <a:effectLst/>
              <a:uLnTx/>
              <a:uFillTx/>
              <a:latin typeface="Helvetica Neue LT Std 65 Medium" panose="020B0604020202020204"/>
              <a:cs typeface="Arial"/>
            </a:endParaRPr>
          </a:p>
        </p:txBody>
      </p:sp>
      <p:sp>
        <p:nvSpPr>
          <p:cNvPr id="23" name="Star: 5 Points 22">
            <a:extLst>
              <a:ext uri="{FF2B5EF4-FFF2-40B4-BE49-F238E27FC236}">
                <a16:creationId xmlns:a16="http://schemas.microsoft.com/office/drawing/2014/main" id="{554A5843-C190-4CD4-8352-7337F2A14AB3}"/>
              </a:ext>
            </a:extLst>
          </p:cNvPr>
          <p:cNvSpPr/>
          <p:nvPr/>
        </p:nvSpPr>
        <p:spPr>
          <a:xfrm>
            <a:off x="6537074" y="5201264"/>
            <a:ext cx="324000" cy="324000"/>
          </a:xfrm>
          <a:prstGeom prst="star5">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D156CA44-A85E-4F96-AF4E-571213D761A6}"/>
              </a:ext>
            </a:extLst>
          </p:cNvPr>
          <p:cNvSpPr txBox="1"/>
          <p:nvPr/>
        </p:nvSpPr>
        <p:spPr>
          <a:xfrm>
            <a:off x="6837529" y="5179240"/>
            <a:ext cx="1188529"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100" dirty="0"/>
              <a:t>Contract Terms Webinar</a:t>
            </a:r>
          </a:p>
        </p:txBody>
      </p:sp>
      <p:sp>
        <p:nvSpPr>
          <p:cNvPr id="25" name="Arrow: Pentagon 24">
            <a:extLst>
              <a:ext uri="{FF2B5EF4-FFF2-40B4-BE49-F238E27FC236}">
                <a16:creationId xmlns:a16="http://schemas.microsoft.com/office/drawing/2014/main" id="{CE4FF5C8-ABC4-4D50-A3AD-3DD46C655882}"/>
              </a:ext>
            </a:extLst>
          </p:cNvPr>
          <p:cNvSpPr/>
          <p:nvPr/>
        </p:nvSpPr>
        <p:spPr>
          <a:xfrm>
            <a:off x="3828327" y="4566221"/>
            <a:ext cx="2530990" cy="319850"/>
          </a:xfrm>
          <a:prstGeom prst="homePlate">
            <a:avLst/>
          </a:prstGeom>
          <a:gradFill flip="none" rotWithShape="1">
            <a:gsLst>
              <a:gs pos="0">
                <a:schemeClr val="accent4">
                  <a:tint val="66000"/>
                  <a:satMod val="160000"/>
                </a:schemeClr>
              </a:gs>
              <a:gs pos="50000">
                <a:schemeClr val="accent4">
                  <a:tint val="44500"/>
                  <a:satMod val="160000"/>
                </a:schemeClr>
              </a:gs>
              <a:gs pos="100000">
                <a:schemeClr val="accent4">
                  <a:tint val="23500"/>
                  <a:satMod val="160000"/>
                </a:schemeClr>
              </a:gs>
            </a:gsLst>
            <a:lin ang="10800000" scaled="1"/>
            <a:tileRect/>
          </a:gradFill>
        </p:spPr>
        <p:txBody>
          <a:bodyPr wrap="square" lIns="0" tIns="0" rIns="0" bIns="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66685" rtl="0" eaLnBrk="1" fontAlgn="auto" latinLnBrk="0" hangingPunct="1">
              <a:lnSpc>
                <a:spcPct val="90000"/>
              </a:lnSpc>
              <a:spcBef>
                <a:spcPts val="0"/>
              </a:spcBef>
              <a:spcAft>
                <a:spcPct val="35000"/>
              </a:spcAft>
              <a:buClrTx/>
              <a:buSzTx/>
              <a:buFontTx/>
              <a:buNone/>
              <a:tabLst/>
              <a:defRPr/>
            </a:pPr>
            <a:r>
              <a:rPr lang="en-GB" sz="1100" dirty="0">
                <a:solidFill>
                  <a:prstClr val="white"/>
                </a:solidFill>
                <a:latin typeface="Helvetica Neue LT Std 65 Medium" panose="020B0604020202020204"/>
              </a:rPr>
              <a:t>Update contract</a:t>
            </a:r>
            <a:r>
              <a:rPr kumimoji="0" lang="en-GB" sz="1100" b="0" i="0" u="none" strike="noStrike" kern="1200" cap="none" spc="0" normalizeH="0" baseline="0" noProof="0" dirty="0">
                <a:ln>
                  <a:noFill/>
                </a:ln>
                <a:solidFill>
                  <a:prstClr val="white"/>
                </a:solidFill>
                <a:effectLst/>
                <a:uLnTx/>
                <a:uFillTx/>
                <a:latin typeface="Helvetica Neue LT Std 65 Medium" panose="020B0604020202020204"/>
              </a:rPr>
              <a:t> terms</a:t>
            </a:r>
          </a:p>
        </p:txBody>
      </p:sp>
      <p:sp>
        <p:nvSpPr>
          <p:cNvPr id="27" name="Content Placeholder 2">
            <a:extLst>
              <a:ext uri="{FF2B5EF4-FFF2-40B4-BE49-F238E27FC236}">
                <a16:creationId xmlns:a16="http://schemas.microsoft.com/office/drawing/2014/main" id="{1BAE4F45-D21F-416E-96E9-5FF67FBC97EC}"/>
              </a:ext>
            </a:extLst>
          </p:cNvPr>
          <p:cNvSpPr txBox="1">
            <a:spLocks/>
          </p:cNvSpPr>
          <p:nvPr/>
        </p:nvSpPr>
        <p:spPr>
          <a:xfrm>
            <a:off x="623888" y="1442802"/>
            <a:ext cx="11386995" cy="2129814"/>
          </a:xfrm>
          <a:ln>
            <a:noFill/>
          </a:ln>
        </p:spPr>
        <p:txBody>
          <a:bodyPr vert="horz" wrap="square" lIns="0" tIns="0" rIns="0" bIns="0" rtlCol="0" anchor="t">
            <a:sp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dirty="0">
                <a:latin typeface="Helvetica Neue LT Std 65 Medium" panose="020B0604020202020204"/>
                <a:cs typeface="Arial"/>
              </a:rPr>
              <a:t>This consultation document invites market participants to comment on the updated draft contract terms for NOA Stability Pathfinder Phase 2 by completing the feedback spreadsheet. </a:t>
            </a:r>
          </a:p>
          <a:p>
            <a:pPr marL="0" indent="0">
              <a:buNone/>
            </a:pPr>
            <a:r>
              <a:rPr lang="en-US" sz="1600" dirty="0">
                <a:latin typeface="Helvetica Neue LT Std 65 Medium" panose="020B0604020202020204"/>
                <a:cs typeface="Arial"/>
              </a:rPr>
              <a:t>This follows on from the </a:t>
            </a:r>
            <a:r>
              <a:rPr lang="en-US" sz="1600" dirty="0">
                <a:latin typeface="Helvetica Neue LT Std 65 Medium" panose="020B0604020202020204"/>
                <a:cs typeface="Arial"/>
                <a:hlinkClick r:id="rId3"/>
              </a:rPr>
              <a:t>first round of consultation</a:t>
            </a:r>
            <a:r>
              <a:rPr lang="en-US" sz="1600" dirty="0">
                <a:latin typeface="Helvetica Neue LT Std 65 Medium" panose="020B0604020202020204"/>
                <a:cs typeface="Arial"/>
              </a:rPr>
              <a:t> that was held towards the end of 2020 from which we received response from 14 providers. </a:t>
            </a:r>
            <a:r>
              <a:rPr lang="en-GB" sz="1600" dirty="0">
                <a:latin typeface="Helvetica Neue LT Std 65 Medium" panose="020B0604020202020204"/>
                <a:cs typeface="Arial"/>
              </a:rPr>
              <a:t>We would like to thank all those who participated in providing their feedback and for your patience as we have worked to update the draft terms.</a:t>
            </a:r>
          </a:p>
          <a:p>
            <a:pPr marL="0" indent="0">
              <a:buFont typeface="Arial" panose="020B0604020202020204" pitchFamily="34" charset="0"/>
              <a:buNone/>
            </a:pPr>
            <a:r>
              <a:rPr lang="en-US" sz="1600" dirty="0">
                <a:latin typeface="Helvetica Neue LT Std 65 Medium" panose="020B0604020202020204"/>
                <a:cs typeface="Arial"/>
              </a:rPr>
              <a:t>The webinar from the first round of consultation can be viewed </a:t>
            </a:r>
            <a:r>
              <a:rPr lang="en-US" sz="1600" dirty="0">
                <a:latin typeface="Helvetica Neue LT Std 65 Medium" panose="020B0604020202020204"/>
                <a:cs typeface="Arial"/>
                <a:hlinkClick r:id="rId4"/>
              </a:rPr>
              <a:t>here</a:t>
            </a:r>
            <a:r>
              <a:rPr lang="en-US" sz="1600" dirty="0">
                <a:latin typeface="Helvetica Neue LT Std 65 Medium" panose="020B0604020202020204"/>
                <a:cs typeface="Arial"/>
              </a:rPr>
              <a:t>.</a:t>
            </a:r>
          </a:p>
          <a:p>
            <a:pPr marL="0" indent="0">
              <a:buFont typeface="Arial" panose="020B0604020202020204" pitchFamily="34" charset="0"/>
              <a:buNone/>
            </a:pPr>
            <a:r>
              <a:rPr lang="en-US" sz="1600" dirty="0">
                <a:latin typeface="Helvetica Neue LT Std 65 Medium" panose="020B0604020202020204"/>
                <a:cs typeface="Arial"/>
              </a:rPr>
              <a:t>These have been reviewed and have been considered in the updated draft terms.</a:t>
            </a:r>
          </a:p>
          <a:p>
            <a:pPr marL="0" indent="0">
              <a:buFont typeface="Arial" panose="020B0604020202020204" pitchFamily="34" charset="0"/>
              <a:buNone/>
            </a:pPr>
            <a:r>
              <a:rPr lang="en-US" sz="1600" dirty="0">
                <a:latin typeface="Helvetica Neue LT Std 65 Medium" panose="020B0604020202020204"/>
                <a:cs typeface="Arial"/>
              </a:rPr>
              <a:t>The contract terms will apply to commercial service providers should they be successful in the commercial tender later this year.</a:t>
            </a:r>
          </a:p>
        </p:txBody>
      </p:sp>
    </p:spTree>
    <p:extLst>
      <p:ext uri="{BB962C8B-B14F-4D97-AF65-F5344CB8AC3E}">
        <p14:creationId xmlns:p14="http://schemas.microsoft.com/office/powerpoint/2010/main" val="136231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DAA63-17E6-FD43-9303-8D1A375F3F61}"/>
              </a:ext>
            </a:extLst>
          </p:cNvPr>
          <p:cNvSpPr>
            <a:spLocks noGrp="1"/>
          </p:cNvSpPr>
          <p:nvPr>
            <p:ph type="title"/>
          </p:nvPr>
        </p:nvSpPr>
        <p:spPr>
          <a:xfrm>
            <a:off x="497522" y="780175"/>
            <a:ext cx="11418553" cy="637747"/>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latin typeface="Helvetica Neue LT Std 65 Medium"/>
              </a:rPr>
              <a:t>Summary of responses and changes</a:t>
            </a:r>
            <a:endParaRPr lang="en-US" dirty="0">
              <a:latin typeface="Helvetica Neue LT Std 65 Medium"/>
            </a:endParaRPr>
          </a:p>
        </p:txBody>
      </p:sp>
      <p:pic>
        <p:nvPicPr>
          <p:cNvPr id="3" name="Picture 2">
            <a:extLst>
              <a:ext uri="{FF2B5EF4-FFF2-40B4-BE49-F238E27FC236}">
                <a16:creationId xmlns:a16="http://schemas.microsoft.com/office/drawing/2014/main" id="{399EE161-532F-1A48-875C-6AF5FC151962}"/>
              </a:ext>
            </a:extLst>
          </p:cNvPr>
          <p:cNvPicPr>
            <a:picLocks noChangeAspect="1"/>
          </p:cNvPicPr>
          <p:nvPr/>
        </p:nvPicPr>
        <p:blipFill>
          <a:blip r:embed="rId2"/>
          <a:stretch>
            <a:fillRect/>
          </a:stretch>
        </p:blipFill>
        <p:spPr>
          <a:xfrm>
            <a:off x="0" y="5816600"/>
            <a:ext cx="12192000" cy="1041400"/>
          </a:xfrm>
          <a:prstGeom prst="rect">
            <a:avLst/>
          </a:prstGeom>
        </p:spPr>
      </p:pic>
      <p:sp>
        <p:nvSpPr>
          <p:cNvPr id="4" name="Slide Number Placeholder 3"/>
          <p:cNvSpPr>
            <a:spLocks noGrp="1"/>
          </p:cNvSpPr>
          <p:nvPr>
            <p:ph type="sldNum" sz="quarter" idx="12"/>
          </p:nvPr>
        </p:nvSpPr>
        <p:spPr>
          <a:xfrm>
            <a:off x="9448800" y="6492875"/>
            <a:ext cx="2743200" cy="365125"/>
          </a:xfrm>
        </p:spPr>
        <p:txBody>
          <a:bodyPr/>
          <a:lstStyle/>
          <a:p>
            <a:fld id="{15227484-AE73-8842-A104-636AE1E6D574}" type="slidenum">
              <a:rPr lang="en-US" smtClean="0"/>
              <a:t>5</a:t>
            </a:fld>
            <a:endParaRPr lang="en-US" dirty="0"/>
          </a:p>
        </p:txBody>
      </p:sp>
      <p:graphicFrame>
        <p:nvGraphicFramePr>
          <p:cNvPr id="5" name="Table 4">
            <a:extLst>
              <a:ext uri="{FF2B5EF4-FFF2-40B4-BE49-F238E27FC236}">
                <a16:creationId xmlns:a16="http://schemas.microsoft.com/office/drawing/2014/main" id="{04A8D1A5-153D-4A4C-8FFE-AD4A8A198026}"/>
              </a:ext>
            </a:extLst>
          </p:cNvPr>
          <p:cNvGraphicFramePr>
            <a:graphicFrameLocks noGrp="1"/>
          </p:cNvGraphicFramePr>
          <p:nvPr>
            <p:extLst>
              <p:ext uri="{D42A27DB-BD31-4B8C-83A1-F6EECF244321}">
                <p14:modId xmlns:p14="http://schemas.microsoft.com/office/powerpoint/2010/main" val="3418706293"/>
              </p:ext>
            </p:extLst>
          </p:nvPr>
        </p:nvGraphicFramePr>
        <p:xfrm>
          <a:off x="221673" y="1417922"/>
          <a:ext cx="11376000" cy="4135449"/>
        </p:xfrm>
        <a:graphic>
          <a:graphicData uri="http://schemas.openxmlformats.org/drawingml/2006/table">
            <a:tbl>
              <a:tblPr firstRow="1" firstCol="1" bandRow="1">
                <a:tableStyleId>{72833802-FEF1-4C79-8D5D-14CF1EAF98D9}</a:tableStyleId>
              </a:tblPr>
              <a:tblGrid>
                <a:gridCol w="3801638">
                  <a:extLst>
                    <a:ext uri="{9D8B030D-6E8A-4147-A177-3AD203B41FA5}">
                      <a16:colId xmlns:a16="http://schemas.microsoft.com/office/drawing/2014/main" val="1652520016"/>
                    </a:ext>
                  </a:extLst>
                </a:gridCol>
                <a:gridCol w="3787181">
                  <a:extLst>
                    <a:ext uri="{9D8B030D-6E8A-4147-A177-3AD203B41FA5}">
                      <a16:colId xmlns:a16="http://schemas.microsoft.com/office/drawing/2014/main" val="1805927952"/>
                    </a:ext>
                  </a:extLst>
                </a:gridCol>
                <a:gridCol w="3787181">
                  <a:extLst>
                    <a:ext uri="{9D8B030D-6E8A-4147-A177-3AD203B41FA5}">
                      <a16:colId xmlns:a16="http://schemas.microsoft.com/office/drawing/2014/main" val="2519994961"/>
                    </a:ext>
                  </a:extLst>
                </a:gridCol>
              </a:tblGrid>
              <a:tr h="245076">
                <a:tc>
                  <a:txBody>
                    <a:bodyPr/>
                    <a:lstStyle/>
                    <a:p>
                      <a:pPr marL="0" indent="0">
                        <a:spcAft>
                          <a:spcPts val="600"/>
                        </a:spcAft>
                        <a:buFont typeface="Arial" panose="020B0604020202020204" pitchFamily="34" charset="0"/>
                        <a:buNone/>
                      </a:pPr>
                      <a:r>
                        <a:rPr lang="en-GB" sz="1050" dirty="0">
                          <a:effectLst/>
                          <a:latin typeface="Helvetica Neue Light"/>
                        </a:rPr>
                        <a:t>Initial contract terms</a:t>
                      </a:r>
                      <a:endParaRPr lang="en-GB" sz="1050" dirty="0">
                        <a:solidFill>
                          <a:srgbClr val="454545"/>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indent="0">
                        <a:spcAft>
                          <a:spcPts val="0"/>
                        </a:spcAft>
                        <a:buFont typeface="Arial" panose="020B0604020202020204" pitchFamily="34" charset="0"/>
                        <a:buNone/>
                      </a:pPr>
                      <a:r>
                        <a:rPr lang="en-GB" sz="1050" dirty="0">
                          <a:effectLst/>
                          <a:latin typeface="Helvetica Neue Light"/>
                        </a:rPr>
                        <a:t>Summary of provider responses (no. of responses in brackets)</a:t>
                      </a:r>
                      <a:endParaRPr lang="en-GB" sz="1050" dirty="0">
                        <a:solidFill>
                          <a:srgbClr val="454545"/>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indent="0">
                        <a:spcAft>
                          <a:spcPts val="0"/>
                        </a:spcAft>
                        <a:buFont typeface="Arial" panose="020B0604020202020204" pitchFamily="34" charset="0"/>
                        <a:buNone/>
                      </a:pPr>
                      <a:r>
                        <a:rPr lang="en-GB" sz="1050" b="1" kern="1200" dirty="0">
                          <a:solidFill>
                            <a:schemeClr val="bg1"/>
                          </a:solidFill>
                          <a:effectLst/>
                          <a:latin typeface="Helvetica Neue Light"/>
                          <a:ea typeface="+mn-ea"/>
                          <a:cs typeface="+mn-cs"/>
                        </a:rPr>
                        <a:t>Changes in second draft</a:t>
                      </a:r>
                    </a:p>
                  </a:txBody>
                  <a:tcPr marL="48953" marR="48953" marT="0" marB="0"/>
                </a:tc>
                <a:extLst>
                  <a:ext uri="{0D108BD9-81ED-4DB2-BD59-A6C34878D82A}">
                    <a16:rowId xmlns:a16="http://schemas.microsoft.com/office/drawing/2014/main" val="3242695749"/>
                  </a:ext>
                </a:extLst>
              </a:tr>
              <a:tr h="886943">
                <a:tc>
                  <a:txBody>
                    <a:bodyPr/>
                    <a:lstStyle/>
                    <a:p>
                      <a:pPr marL="0" lvl="0" indent="0">
                        <a:spcAft>
                          <a:spcPts val="600"/>
                        </a:spcAft>
                        <a:buFont typeface="Symbol" panose="05050102010706020507" pitchFamily="18" charset="2"/>
                        <a:buNone/>
                      </a:pPr>
                      <a:r>
                        <a:rPr lang="en-GB" sz="1050" b="0" dirty="0">
                          <a:solidFill>
                            <a:schemeClr val="tx1"/>
                          </a:solidFill>
                          <a:effectLst/>
                          <a:latin typeface="Helvetica Neue Light"/>
                        </a:rPr>
                        <a:t>Providers would be liable for liquidated damages (LDs) to cover for any delays to service delivery. LDs would also apply for delays that are outside of the providers immediate control e.g. TO connection, Equipment delivery, Land rights etc</a:t>
                      </a:r>
                      <a:endParaRPr lang="en-GB" sz="1050" b="0" dirty="0">
                        <a:solidFill>
                          <a:schemeClr val="tx1"/>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lvl="0" indent="0">
                        <a:spcAft>
                          <a:spcPts val="600"/>
                        </a:spcAft>
                        <a:buFont typeface="Symbol" panose="05050102010706020507" pitchFamily="18" charset="2"/>
                        <a:buNone/>
                      </a:pPr>
                      <a:r>
                        <a:rPr lang="en-GB" sz="1050" b="0" dirty="0">
                          <a:solidFill>
                            <a:schemeClr val="tx1"/>
                          </a:solidFill>
                          <a:effectLst/>
                          <a:latin typeface="Helvetica Neue Light"/>
                        </a:rPr>
                        <a:t>Liquidated damages (LDs) are too penal which increases financing risk and could wipe out significant amount of revenues (6/14)</a:t>
                      </a:r>
                      <a:endParaRPr lang="en-GB" sz="1050" b="0" dirty="0">
                        <a:solidFill>
                          <a:schemeClr val="tx1"/>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lvl="0" indent="0">
                        <a:spcAft>
                          <a:spcPts val="600"/>
                        </a:spcAft>
                        <a:buFont typeface="Symbol" panose="05050102010706020507" pitchFamily="18" charset="2"/>
                        <a:buNone/>
                      </a:pPr>
                      <a:r>
                        <a:rPr lang="en-GB" sz="1050" b="0" dirty="0">
                          <a:solidFill>
                            <a:schemeClr val="tx1"/>
                          </a:solidFill>
                          <a:effectLst/>
                          <a:latin typeface="Helvetica Neue Light"/>
                          <a:ea typeface="Arial" panose="020B0604020202020204" pitchFamily="34" charset="0"/>
                          <a:cs typeface="Times New Roman" panose="02020603050405020304" pitchFamily="18" charset="0"/>
                        </a:rPr>
                        <a:t>The rate of LDs has been reduced to 1.</a:t>
                      </a:r>
                      <a:br>
                        <a:rPr lang="en-GB" sz="1050" b="0" dirty="0">
                          <a:solidFill>
                            <a:schemeClr val="tx1"/>
                          </a:solidFill>
                          <a:effectLst/>
                          <a:latin typeface="Helvetica Neue Light"/>
                          <a:ea typeface="Arial" panose="020B0604020202020204" pitchFamily="34" charset="0"/>
                          <a:cs typeface="Times New Roman" panose="02020603050405020304" pitchFamily="18" charset="0"/>
                        </a:rPr>
                      </a:br>
                      <a:r>
                        <a:rPr lang="en-GB" sz="1050" b="0" dirty="0">
                          <a:solidFill>
                            <a:schemeClr val="tx1"/>
                          </a:solidFill>
                          <a:effectLst/>
                          <a:latin typeface="Helvetica Neue Light"/>
                          <a:ea typeface="Arial" panose="020B0604020202020204" pitchFamily="34" charset="0"/>
                          <a:cs typeface="Times New Roman" panose="02020603050405020304" pitchFamily="18" charset="0"/>
                        </a:rPr>
                        <a:t>The terms have been clarified that LDs will be liable where the contract is terminated prior to delivery, though at a reduced rate of 0.75.</a:t>
                      </a:r>
                    </a:p>
                  </a:txBody>
                  <a:tcPr marL="48953" marR="48953" marT="0" marB="0"/>
                </a:tc>
                <a:extLst>
                  <a:ext uri="{0D108BD9-81ED-4DB2-BD59-A6C34878D82A}">
                    <a16:rowId xmlns:a16="http://schemas.microsoft.com/office/drawing/2014/main" val="1867743760"/>
                  </a:ext>
                </a:extLst>
              </a:tr>
              <a:tr h="589464">
                <a:tc>
                  <a:txBody>
                    <a:bodyPr/>
                    <a:lstStyle/>
                    <a:p>
                      <a:pPr marL="0" lvl="0" indent="0">
                        <a:spcAft>
                          <a:spcPts val="600"/>
                        </a:spcAft>
                        <a:buFont typeface="Arial" panose="020B0604020202020204" pitchFamily="34" charset="0"/>
                        <a:buNone/>
                      </a:pPr>
                      <a:r>
                        <a:rPr lang="en-GB" sz="1050" b="0" dirty="0">
                          <a:solidFill>
                            <a:schemeClr val="tx1"/>
                          </a:solidFill>
                          <a:effectLst/>
                          <a:latin typeface="Helvetica Neue Light"/>
                        </a:rPr>
                        <a:t>Availability rebate would apply where service availability is lower than required. 90% for SCL and per provider for Inertia.</a:t>
                      </a:r>
                      <a:endParaRPr lang="en-GB" sz="1050" b="0" dirty="0">
                        <a:solidFill>
                          <a:schemeClr val="tx1"/>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lvl="0" indent="0">
                        <a:spcAft>
                          <a:spcPts val="600"/>
                        </a:spcAft>
                        <a:buFont typeface="Symbol" panose="05050102010706020507" pitchFamily="18" charset="2"/>
                        <a:buNone/>
                      </a:pPr>
                      <a:r>
                        <a:rPr lang="en-US" sz="1050" b="0" dirty="0">
                          <a:solidFill>
                            <a:schemeClr val="tx1"/>
                          </a:solidFill>
                          <a:effectLst/>
                          <a:latin typeface="Helvetica Neue Light"/>
                        </a:rPr>
                        <a:t>No challenge</a:t>
                      </a:r>
                      <a:r>
                        <a:rPr lang="en-GB" sz="1050" b="0" dirty="0">
                          <a:solidFill>
                            <a:schemeClr val="tx1"/>
                          </a:solidFill>
                          <a:effectLst/>
                          <a:latin typeface="Helvetica Neue Light"/>
                        </a:rPr>
                        <a:t> </a:t>
                      </a:r>
                      <a:r>
                        <a:rPr lang="en-US" sz="1050" b="0" dirty="0">
                          <a:solidFill>
                            <a:schemeClr val="tx1"/>
                          </a:solidFill>
                          <a:effectLst/>
                          <a:latin typeface="Helvetica Neue Light"/>
                        </a:rPr>
                        <a:t>over principal of availability rebate or reduction in fee for reduced capability</a:t>
                      </a:r>
                      <a:endParaRPr lang="en-GB" sz="1050" b="0" dirty="0">
                        <a:solidFill>
                          <a:schemeClr val="tx1"/>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lvl="0" indent="0">
                        <a:spcAft>
                          <a:spcPts val="600"/>
                        </a:spcAft>
                        <a:buFont typeface="Symbol" panose="05050102010706020507" pitchFamily="18" charset="2"/>
                        <a:buNone/>
                      </a:pPr>
                      <a:r>
                        <a:rPr lang="en-GB" sz="1050" b="0" dirty="0">
                          <a:solidFill>
                            <a:schemeClr val="tx1"/>
                          </a:solidFill>
                          <a:effectLst/>
                          <a:latin typeface="Helvetica Neue Light"/>
                          <a:ea typeface="Arial" panose="020B0604020202020204" pitchFamily="34" charset="0"/>
                          <a:cs typeface="Times New Roman" panose="02020603050405020304" pitchFamily="18" charset="0"/>
                        </a:rPr>
                        <a:t>The term ‘APd’ has been included in the availability payment calculator to cover for any units that do not tender in any inertia capability, thereby only considering the delivery of SCL</a:t>
                      </a:r>
                    </a:p>
                  </a:txBody>
                  <a:tcPr marL="48953" marR="48953" marT="0" marB="0"/>
                </a:tc>
                <a:extLst>
                  <a:ext uri="{0D108BD9-81ED-4DB2-BD59-A6C34878D82A}">
                    <a16:rowId xmlns:a16="http://schemas.microsoft.com/office/drawing/2014/main" val="3984532120"/>
                  </a:ext>
                </a:extLst>
              </a:tr>
              <a:tr h="443472">
                <a:tc>
                  <a:txBody>
                    <a:bodyPr/>
                    <a:lstStyle/>
                    <a:p>
                      <a:pPr marL="0" lvl="0" indent="0">
                        <a:spcAft>
                          <a:spcPts val="600"/>
                        </a:spcAft>
                        <a:buFont typeface="Arial" panose="020B0604020202020204" pitchFamily="34" charset="0"/>
                        <a:buNone/>
                      </a:pPr>
                      <a:r>
                        <a:rPr lang="en-GB" sz="1050" b="0" dirty="0">
                          <a:solidFill>
                            <a:schemeClr val="tx1"/>
                          </a:solidFill>
                          <a:effectLst/>
                          <a:latin typeface="Helvetica Neue Light"/>
                        </a:rPr>
                        <a:t>Changes to availability price to cover for reductions in post tender capability</a:t>
                      </a:r>
                    </a:p>
                  </a:txBody>
                  <a:tcPr marL="48953" marR="48953" marT="0" marB="0"/>
                </a:tc>
                <a:tc>
                  <a:txBody>
                    <a:bodyPr/>
                    <a:lstStyle/>
                    <a:p>
                      <a:pPr marL="0" lvl="0" indent="0">
                        <a:spcAft>
                          <a:spcPts val="600"/>
                        </a:spcAft>
                        <a:buFont typeface="Symbol" panose="05050102010706020507" pitchFamily="18" charset="2"/>
                        <a:buNone/>
                      </a:pPr>
                      <a:r>
                        <a:rPr lang="en-US" sz="1050" b="0" dirty="0">
                          <a:solidFill>
                            <a:schemeClr val="tx1"/>
                          </a:solidFill>
                          <a:effectLst/>
                          <a:latin typeface="Helvetica Neue Light"/>
                        </a:rPr>
                        <a:t>No challenge over principal of availability rebate or reduction in fee for reduced capability</a:t>
                      </a:r>
                      <a:endParaRPr lang="en-GB" sz="1050" b="0" dirty="0">
                        <a:solidFill>
                          <a:schemeClr val="tx1"/>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marR="0" lvl="0" indent="0" algn="l" defTabSz="914400" rtl="0" eaLnBrk="1" fontAlgn="auto" latinLnBrk="0" hangingPunct="1">
                        <a:lnSpc>
                          <a:spcPct val="100000"/>
                        </a:lnSpc>
                        <a:spcBef>
                          <a:spcPts val="0"/>
                        </a:spcBef>
                        <a:spcAft>
                          <a:spcPts val="600"/>
                        </a:spcAft>
                        <a:buClrTx/>
                        <a:buSzTx/>
                        <a:buFont typeface="Symbol" panose="05050102010706020507" pitchFamily="18" charset="2"/>
                        <a:buNone/>
                        <a:tabLst/>
                        <a:defRPr/>
                      </a:pPr>
                      <a:r>
                        <a:rPr lang="en-GB" sz="1050" b="0" dirty="0">
                          <a:solidFill>
                            <a:schemeClr val="tx1"/>
                          </a:solidFill>
                          <a:effectLst/>
                          <a:latin typeface="Helvetica Neue Light"/>
                          <a:ea typeface="Arial" panose="020B0604020202020204" pitchFamily="34" charset="0"/>
                          <a:cs typeface="Times New Roman" panose="02020603050405020304" pitchFamily="18" charset="0"/>
                        </a:rPr>
                        <a:t>No change</a:t>
                      </a:r>
                    </a:p>
                    <a:p>
                      <a:pPr marL="0" lvl="0" indent="0">
                        <a:spcAft>
                          <a:spcPts val="600"/>
                        </a:spcAft>
                        <a:buFont typeface="Symbol" panose="05050102010706020507" pitchFamily="18" charset="2"/>
                        <a:buNone/>
                      </a:pPr>
                      <a:endParaRPr lang="en-GB" sz="1050" b="0" dirty="0">
                        <a:solidFill>
                          <a:schemeClr val="tx1"/>
                        </a:solidFill>
                        <a:effectLst/>
                        <a:latin typeface="Helvetica Neue Light"/>
                        <a:ea typeface="Arial" panose="020B0604020202020204" pitchFamily="34" charset="0"/>
                        <a:cs typeface="Times New Roman" panose="02020603050405020304" pitchFamily="18" charset="0"/>
                      </a:endParaRPr>
                    </a:p>
                  </a:txBody>
                  <a:tcPr marL="48953" marR="48953" marT="0" marB="0"/>
                </a:tc>
                <a:extLst>
                  <a:ext uri="{0D108BD9-81ED-4DB2-BD59-A6C34878D82A}">
                    <a16:rowId xmlns:a16="http://schemas.microsoft.com/office/drawing/2014/main" val="882842511"/>
                  </a:ext>
                </a:extLst>
              </a:tr>
              <a:tr h="573107">
                <a:tc>
                  <a:txBody>
                    <a:bodyPr/>
                    <a:lstStyle/>
                    <a:p>
                      <a:pPr marL="0" lvl="0" indent="0">
                        <a:spcAft>
                          <a:spcPts val="600"/>
                        </a:spcAft>
                        <a:buFont typeface="Arial" panose="020B0604020202020204" pitchFamily="34" charset="0"/>
                        <a:buNone/>
                      </a:pPr>
                      <a:r>
                        <a:rPr lang="en-GB" sz="1050" b="0" dirty="0">
                          <a:solidFill>
                            <a:schemeClr val="tx1"/>
                          </a:solidFill>
                          <a:effectLst/>
                          <a:latin typeface="Helvetica Neue Light"/>
                        </a:rPr>
                        <a:t>No availability payment where service is unavailable due to </a:t>
                      </a:r>
                      <a:r>
                        <a:rPr lang="en-GB" sz="1050" b="0" dirty="0" err="1">
                          <a:solidFill>
                            <a:schemeClr val="tx1"/>
                          </a:solidFill>
                          <a:effectLst/>
                          <a:latin typeface="Helvetica Neue Light"/>
                        </a:rPr>
                        <a:t>TO</a:t>
                      </a:r>
                      <a:r>
                        <a:rPr lang="en-GB" sz="1050" b="0" dirty="0">
                          <a:solidFill>
                            <a:schemeClr val="tx1"/>
                          </a:solidFill>
                          <a:effectLst/>
                          <a:latin typeface="Helvetica Neue Light"/>
                        </a:rPr>
                        <a:t> outages/constraints – though no rebate is applied</a:t>
                      </a:r>
                      <a:endParaRPr lang="en-GB" sz="1050" b="0" dirty="0">
                        <a:solidFill>
                          <a:schemeClr val="tx1"/>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lvl="0" indent="0">
                        <a:spcAft>
                          <a:spcPts val="600"/>
                        </a:spcAft>
                        <a:buFont typeface="Symbol" panose="05050102010706020507" pitchFamily="18" charset="2"/>
                        <a:buNone/>
                      </a:pPr>
                      <a:r>
                        <a:rPr lang="en-GB" sz="1050" b="0" dirty="0">
                          <a:solidFill>
                            <a:schemeClr val="tx1"/>
                          </a:solidFill>
                          <a:effectLst/>
                          <a:latin typeface="Helvetica Neue Light"/>
                        </a:rPr>
                        <a:t>Withholding of availability payments due to </a:t>
                      </a:r>
                      <a:r>
                        <a:rPr lang="en-GB" sz="1050" b="0" dirty="0" err="1">
                          <a:solidFill>
                            <a:schemeClr val="tx1"/>
                          </a:solidFill>
                          <a:effectLst/>
                          <a:latin typeface="Helvetica Neue Light"/>
                        </a:rPr>
                        <a:t>TO</a:t>
                      </a:r>
                      <a:r>
                        <a:rPr lang="en-GB" sz="1050" b="0" dirty="0">
                          <a:solidFill>
                            <a:schemeClr val="tx1"/>
                          </a:solidFill>
                          <a:effectLst/>
                          <a:latin typeface="Helvetica Neue Light"/>
                        </a:rPr>
                        <a:t> constraints is unreasonable if unit still has capability (10/14)</a:t>
                      </a:r>
                      <a:endParaRPr lang="en-GB" sz="1050" b="0" dirty="0">
                        <a:solidFill>
                          <a:schemeClr val="tx1"/>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lvl="0" indent="0">
                        <a:spcAft>
                          <a:spcPts val="600"/>
                        </a:spcAft>
                        <a:buFont typeface="Symbol" panose="05050102010706020507" pitchFamily="18" charset="2"/>
                        <a:buNone/>
                      </a:pPr>
                      <a:r>
                        <a:rPr lang="en-GB" sz="1050" b="0" dirty="0">
                          <a:solidFill>
                            <a:schemeClr val="tx1"/>
                          </a:solidFill>
                          <a:effectLst/>
                          <a:latin typeface="Helvetica Neue Light"/>
                          <a:ea typeface="Arial" panose="020B0604020202020204" pitchFamily="34" charset="0"/>
                          <a:cs typeface="Times New Roman" panose="02020603050405020304" pitchFamily="18" charset="0"/>
                        </a:rPr>
                        <a:t>There is a cap of 14 days on how long providers would not be paid for. The intent is to provide a degree of certainty to providers as well as to encourage generator and TO outages to be aligned where possible.</a:t>
                      </a:r>
                    </a:p>
                  </a:txBody>
                  <a:tcPr marL="48953" marR="48953" marT="0" marB="0"/>
                </a:tc>
                <a:extLst>
                  <a:ext uri="{0D108BD9-81ED-4DB2-BD59-A6C34878D82A}">
                    <a16:rowId xmlns:a16="http://schemas.microsoft.com/office/drawing/2014/main" val="622761949"/>
                  </a:ext>
                </a:extLst>
              </a:tr>
              <a:tr h="665207">
                <a:tc>
                  <a:txBody>
                    <a:bodyPr/>
                    <a:lstStyle/>
                    <a:p>
                      <a:pPr marL="0" lvl="0" indent="0">
                        <a:spcAft>
                          <a:spcPts val="600"/>
                        </a:spcAft>
                        <a:buFont typeface="Arial" panose="020B0604020202020204" pitchFamily="34" charset="0"/>
                        <a:buNone/>
                      </a:pPr>
                      <a:r>
                        <a:rPr lang="en-GB" sz="1050" b="0" dirty="0">
                          <a:solidFill>
                            <a:schemeClr val="tx1"/>
                          </a:solidFill>
                          <a:effectLst/>
                          <a:latin typeface="Helvetica Neue Light"/>
                        </a:rPr>
                        <a:t>Termination right for ESO for 30 days continuous unavailability </a:t>
                      </a:r>
                    </a:p>
                  </a:txBody>
                  <a:tcPr marL="48953" marR="48953" marT="0" marB="0"/>
                </a:tc>
                <a:tc>
                  <a:txBody>
                    <a:bodyPr/>
                    <a:lstStyle/>
                    <a:p>
                      <a:pPr marL="0" lvl="0" indent="0">
                        <a:spcAft>
                          <a:spcPts val="600"/>
                        </a:spcAft>
                        <a:buFont typeface="Symbol" panose="05050102010706020507" pitchFamily="18" charset="2"/>
                        <a:buNone/>
                      </a:pPr>
                      <a:r>
                        <a:rPr lang="en-US" sz="1050" b="0" dirty="0">
                          <a:solidFill>
                            <a:schemeClr val="tx1"/>
                          </a:solidFill>
                          <a:effectLst/>
                          <a:latin typeface="Helvetica Neue Light"/>
                        </a:rPr>
                        <a:t>Certain outages may be longer than 30 days which would trigger termination right (7/14)</a:t>
                      </a:r>
                      <a:r>
                        <a:rPr lang="en-GB" sz="1050" b="0" dirty="0">
                          <a:solidFill>
                            <a:schemeClr val="tx1"/>
                          </a:solidFill>
                          <a:effectLst/>
                          <a:latin typeface="Helvetica Neue Light"/>
                        </a:rPr>
                        <a:t>. Proposed that this is extended or dropped completely.</a:t>
                      </a:r>
                      <a:endParaRPr lang="en-GB" sz="1050" b="0" dirty="0">
                        <a:solidFill>
                          <a:schemeClr val="tx1"/>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lvl="0" indent="0">
                        <a:spcAft>
                          <a:spcPts val="600"/>
                        </a:spcAft>
                        <a:buFont typeface="Symbol" panose="05050102010706020507" pitchFamily="18" charset="2"/>
                        <a:buNone/>
                      </a:pPr>
                      <a:r>
                        <a:rPr lang="en-GB" sz="1050" b="0" dirty="0">
                          <a:solidFill>
                            <a:schemeClr val="tx1"/>
                          </a:solidFill>
                          <a:effectLst/>
                          <a:latin typeface="Helvetica Neue Light"/>
                          <a:ea typeface="Arial" panose="020B0604020202020204" pitchFamily="34" charset="0"/>
                          <a:cs typeface="Times New Roman" panose="02020603050405020304" pitchFamily="18" charset="0"/>
                        </a:rPr>
                        <a:t>This has been extended to 90 days to account for lengthy outages.</a:t>
                      </a:r>
                    </a:p>
                  </a:txBody>
                  <a:tcPr marL="48953" marR="48953" marT="0" marB="0"/>
                </a:tc>
                <a:extLst>
                  <a:ext uri="{0D108BD9-81ED-4DB2-BD59-A6C34878D82A}">
                    <a16:rowId xmlns:a16="http://schemas.microsoft.com/office/drawing/2014/main" val="4073340142"/>
                  </a:ext>
                </a:extLst>
              </a:tr>
              <a:tr h="665207">
                <a:tc>
                  <a:txBody>
                    <a:bodyPr/>
                    <a:lstStyle/>
                    <a:p>
                      <a:pPr marL="0" lvl="0" indent="0">
                        <a:spcAft>
                          <a:spcPts val="600"/>
                        </a:spcAft>
                        <a:buFont typeface="Arial" panose="020B0604020202020204" pitchFamily="34" charset="0"/>
                        <a:buNone/>
                      </a:pPr>
                      <a:r>
                        <a:rPr lang="en-GB" sz="1050" b="0" dirty="0">
                          <a:solidFill>
                            <a:schemeClr val="tx1"/>
                          </a:solidFill>
                          <a:effectLst/>
                          <a:latin typeface="Helvetica Neue Light"/>
                        </a:rPr>
                        <a:t>Requirement for performance monitoring system to allow ESO to access relevant data. Allows ESO to ensure service capability is as declared and access to data in the case of a system event e.g. 9</a:t>
                      </a:r>
                      <a:r>
                        <a:rPr lang="en-GB" sz="1050" b="0" baseline="30000" dirty="0">
                          <a:solidFill>
                            <a:schemeClr val="tx1"/>
                          </a:solidFill>
                          <a:effectLst/>
                          <a:latin typeface="Helvetica Neue Light"/>
                        </a:rPr>
                        <a:t>th</a:t>
                      </a:r>
                      <a:r>
                        <a:rPr lang="en-GB" sz="1050" b="0" dirty="0">
                          <a:solidFill>
                            <a:schemeClr val="tx1"/>
                          </a:solidFill>
                          <a:effectLst/>
                          <a:latin typeface="Helvetica Neue Light"/>
                        </a:rPr>
                        <a:t> of August.</a:t>
                      </a:r>
                      <a:endParaRPr lang="en-GB" sz="1050" b="0" dirty="0">
                        <a:solidFill>
                          <a:schemeClr val="tx1"/>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lvl="0" indent="0">
                        <a:spcAft>
                          <a:spcPts val="600"/>
                        </a:spcAft>
                        <a:buFont typeface="Symbol" panose="05050102010706020507" pitchFamily="18" charset="2"/>
                        <a:buNone/>
                      </a:pPr>
                      <a:r>
                        <a:rPr lang="en-US" sz="1050" b="0" dirty="0">
                          <a:solidFill>
                            <a:schemeClr val="tx1"/>
                          </a:solidFill>
                          <a:effectLst/>
                          <a:latin typeface="Helvetica Neue Light"/>
                        </a:rPr>
                        <a:t>Clarification over monitoring equipment (7/14). </a:t>
                      </a:r>
                      <a:r>
                        <a:rPr lang="en-GB" sz="1050" b="0" dirty="0">
                          <a:solidFill>
                            <a:schemeClr val="tx1"/>
                          </a:solidFill>
                          <a:effectLst/>
                          <a:latin typeface="Helvetica Neue Light"/>
                        </a:rPr>
                        <a:t>Who installs, pays, maintains etc.</a:t>
                      </a:r>
                      <a:endParaRPr lang="en-GB" sz="1050" b="0" dirty="0">
                        <a:solidFill>
                          <a:schemeClr val="tx1"/>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lvl="0" indent="0">
                        <a:spcAft>
                          <a:spcPts val="600"/>
                        </a:spcAft>
                        <a:buFont typeface="Symbol" panose="05050102010706020507" pitchFamily="18" charset="2"/>
                        <a:buNone/>
                      </a:pPr>
                      <a:r>
                        <a:rPr lang="en-GB" sz="1050" b="0" dirty="0">
                          <a:solidFill>
                            <a:schemeClr val="tx1"/>
                          </a:solidFill>
                          <a:effectLst/>
                          <a:latin typeface="Helvetica Neue Light"/>
                          <a:ea typeface="Arial" panose="020B0604020202020204" pitchFamily="34" charset="0"/>
                          <a:cs typeface="Times New Roman" panose="02020603050405020304" pitchFamily="18" charset="0"/>
                        </a:rPr>
                        <a:t>The terms outline that monitoring equipment as required under Grid Code ECC 6.6 will need to be installed. This would be covered as part of the connection process and has been reiterated in the commercial terms.</a:t>
                      </a:r>
                    </a:p>
                  </a:txBody>
                  <a:tcPr marL="48953" marR="48953" marT="0" marB="0"/>
                </a:tc>
                <a:extLst>
                  <a:ext uri="{0D108BD9-81ED-4DB2-BD59-A6C34878D82A}">
                    <a16:rowId xmlns:a16="http://schemas.microsoft.com/office/drawing/2014/main" val="2561205704"/>
                  </a:ext>
                </a:extLst>
              </a:tr>
            </a:tbl>
          </a:graphicData>
        </a:graphic>
      </p:graphicFrame>
    </p:spTree>
    <p:extLst>
      <p:ext uri="{BB962C8B-B14F-4D97-AF65-F5344CB8AC3E}">
        <p14:creationId xmlns:p14="http://schemas.microsoft.com/office/powerpoint/2010/main" val="15770316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DAA63-17E6-FD43-9303-8D1A375F3F61}"/>
              </a:ext>
            </a:extLst>
          </p:cNvPr>
          <p:cNvSpPr>
            <a:spLocks noGrp="1"/>
          </p:cNvSpPr>
          <p:nvPr>
            <p:ph type="title"/>
          </p:nvPr>
        </p:nvSpPr>
        <p:spPr>
          <a:xfrm>
            <a:off x="497522" y="780175"/>
            <a:ext cx="11418553" cy="637747"/>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latin typeface="Helvetica Neue LT Std 65 Medium"/>
              </a:rPr>
              <a:t>Summary of responses and changes</a:t>
            </a:r>
            <a:endParaRPr lang="en-US" dirty="0">
              <a:latin typeface="Helvetica Neue LT Std 65 Medium"/>
            </a:endParaRPr>
          </a:p>
        </p:txBody>
      </p:sp>
      <p:pic>
        <p:nvPicPr>
          <p:cNvPr id="3" name="Picture 2">
            <a:extLst>
              <a:ext uri="{FF2B5EF4-FFF2-40B4-BE49-F238E27FC236}">
                <a16:creationId xmlns:a16="http://schemas.microsoft.com/office/drawing/2014/main" id="{399EE161-532F-1A48-875C-6AF5FC151962}"/>
              </a:ext>
            </a:extLst>
          </p:cNvPr>
          <p:cNvPicPr>
            <a:picLocks noChangeAspect="1"/>
          </p:cNvPicPr>
          <p:nvPr/>
        </p:nvPicPr>
        <p:blipFill>
          <a:blip r:embed="rId2"/>
          <a:stretch>
            <a:fillRect/>
          </a:stretch>
        </p:blipFill>
        <p:spPr>
          <a:xfrm>
            <a:off x="0" y="5816600"/>
            <a:ext cx="12192000" cy="1041400"/>
          </a:xfrm>
          <a:prstGeom prst="rect">
            <a:avLst/>
          </a:prstGeom>
        </p:spPr>
      </p:pic>
      <p:sp>
        <p:nvSpPr>
          <p:cNvPr id="4" name="Slide Number Placeholder 3"/>
          <p:cNvSpPr>
            <a:spLocks noGrp="1"/>
          </p:cNvSpPr>
          <p:nvPr>
            <p:ph type="sldNum" sz="quarter" idx="12"/>
          </p:nvPr>
        </p:nvSpPr>
        <p:spPr>
          <a:xfrm>
            <a:off x="9448800" y="6492875"/>
            <a:ext cx="2743200" cy="365125"/>
          </a:xfrm>
        </p:spPr>
        <p:txBody>
          <a:bodyPr/>
          <a:lstStyle/>
          <a:p>
            <a:fld id="{15227484-AE73-8842-A104-636AE1E6D574}" type="slidenum">
              <a:rPr lang="en-US" smtClean="0"/>
              <a:t>6</a:t>
            </a:fld>
            <a:endParaRPr lang="en-US" dirty="0"/>
          </a:p>
        </p:txBody>
      </p:sp>
      <p:graphicFrame>
        <p:nvGraphicFramePr>
          <p:cNvPr id="5" name="Table 4">
            <a:extLst>
              <a:ext uri="{FF2B5EF4-FFF2-40B4-BE49-F238E27FC236}">
                <a16:creationId xmlns:a16="http://schemas.microsoft.com/office/drawing/2014/main" id="{04A8D1A5-153D-4A4C-8FFE-AD4A8A198026}"/>
              </a:ext>
            </a:extLst>
          </p:cNvPr>
          <p:cNvGraphicFramePr>
            <a:graphicFrameLocks noGrp="1"/>
          </p:cNvGraphicFramePr>
          <p:nvPr>
            <p:extLst>
              <p:ext uri="{D42A27DB-BD31-4B8C-83A1-F6EECF244321}">
                <p14:modId xmlns:p14="http://schemas.microsoft.com/office/powerpoint/2010/main" val="413187341"/>
              </p:ext>
            </p:extLst>
          </p:nvPr>
        </p:nvGraphicFramePr>
        <p:xfrm>
          <a:off x="221673" y="1417923"/>
          <a:ext cx="11376000" cy="4488877"/>
        </p:xfrm>
        <a:graphic>
          <a:graphicData uri="http://schemas.openxmlformats.org/drawingml/2006/table">
            <a:tbl>
              <a:tblPr firstRow="1" firstCol="1" bandRow="1">
                <a:tableStyleId>{72833802-FEF1-4C79-8D5D-14CF1EAF98D9}</a:tableStyleId>
              </a:tblPr>
              <a:tblGrid>
                <a:gridCol w="3801638">
                  <a:extLst>
                    <a:ext uri="{9D8B030D-6E8A-4147-A177-3AD203B41FA5}">
                      <a16:colId xmlns:a16="http://schemas.microsoft.com/office/drawing/2014/main" val="1652520016"/>
                    </a:ext>
                  </a:extLst>
                </a:gridCol>
                <a:gridCol w="3787181">
                  <a:extLst>
                    <a:ext uri="{9D8B030D-6E8A-4147-A177-3AD203B41FA5}">
                      <a16:colId xmlns:a16="http://schemas.microsoft.com/office/drawing/2014/main" val="1805927952"/>
                    </a:ext>
                  </a:extLst>
                </a:gridCol>
                <a:gridCol w="3787181">
                  <a:extLst>
                    <a:ext uri="{9D8B030D-6E8A-4147-A177-3AD203B41FA5}">
                      <a16:colId xmlns:a16="http://schemas.microsoft.com/office/drawing/2014/main" val="3812069517"/>
                    </a:ext>
                  </a:extLst>
                </a:gridCol>
              </a:tblGrid>
              <a:tr h="241516">
                <a:tc>
                  <a:txBody>
                    <a:bodyPr/>
                    <a:lstStyle/>
                    <a:p>
                      <a:pPr marL="0" indent="0">
                        <a:spcAft>
                          <a:spcPts val="600"/>
                        </a:spcAft>
                        <a:buFont typeface="Arial" panose="020B0604020202020204" pitchFamily="34" charset="0"/>
                        <a:buNone/>
                      </a:pPr>
                      <a:r>
                        <a:rPr lang="en-GB" sz="1050" dirty="0">
                          <a:effectLst/>
                          <a:latin typeface="Helvetica Neue Light"/>
                        </a:rPr>
                        <a:t>Initial contract terms</a:t>
                      </a:r>
                      <a:endParaRPr lang="en-GB" sz="1050" dirty="0">
                        <a:solidFill>
                          <a:srgbClr val="454545"/>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indent="0">
                        <a:spcAft>
                          <a:spcPts val="0"/>
                        </a:spcAft>
                        <a:buFont typeface="Arial" panose="020B0604020202020204" pitchFamily="34" charset="0"/>
                        <a:buNone/>
                      </a:pPr>
                      <a:r>
                        <a:rPr lang="en-GB" sz="1050" dirty="0">
                          <a:effectLst/>
                          <a:latin typeface="Helvetica Neue Light"/>
                        </a:rPr>
                        <a:t>Summary of provider responses (no. of responses in brackets)</a:t>
                      </a:r>
                      <a:endParaRPr lang="en-GB" sz="1050" dirty="0">
                        <a:solidFill>
                          <a:srgbClr val="454545"/>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1" kern="1200" dirty="0">
                          <a:solidFill>
                            <a:schemeClr val="bg1"/>
                          </a:solidFill>
                          <a:effectLst/>
                          <a:latin typeface="Helvetica Neue Light"/>
                          <a:ea typeface="+mn-ea"/>
                          <a:cs typeface="+mn-cs"/>
                        </a:rPr>
                        <a:t>Changes in second draft</a:t>
                      </a:r>
                    </a:p>
                  </a:txBody>
                  <a:tcPr marL="48953" marR="48953" marT="0" marB="0"/>
                </a:tc>
                <a:extLst>
                  <a:ext uri="{0D108BD9-81ED-4DB2-BD59-A6C34878D82A}">
                    <a16:rowId xmlns:a16="http://schemas.microsoft.com/office/drawing/2014/main" val="3242695749"/>
                  </a:ext>
                </a:extLst>
              </a:tr>
              <a:tr h="655545">
                <a:tc>
                  <a:txBody>
                    <a:bodyPr/>
                    <a:lstStyle/>
                    <a:p>
                      <a:pPr marL="0" lvl="0" indent="0">
                        <a:spcAft>
                          <a:spcPts val="600"/>
                        </a:spcAft>
                        <a:buFont typeface="Arial" panose="020B0604020202020204" pitchFamily="34" charset="0"/>
                        <a:buNone/>
                      </a:pPr>
                      <a:r>
                        <a:rPr lang="en-US" sz="1050" b="0" dirty="0">
                          <a:effectLst/>
                          <a:latin typeface="Helvetica Neue Light"/>
                        </a:rPr>
                        <a:t>A review 6 months prior to go-live of Post Tender Milestones will take place to ensure service delivery is on track. ESO has right to grant extension (up to 2 months) or terminate if believe they will not be met in time.</a:t>
                      </a:r>
                      <a:endParaRPr lang="en-GB" sz="1050" b="0" dirty="0">
                        <a:effectLst/>
                        <a:latin typeface="Helvetica Neue Light"/>
                      </a:endParaRPr>
                    </a:p>
                  </a:txBody>
                  <a:tcPr marL="48953" marR="48953" marT="0" marB="0"/>
                </a:tc>
                <a:tc>
                  <a:txBody>
                    <a:bodyPr/>
                    <a:lstStyle/>
                    <a:p>
                      <a:pPr marL="0" lvl="0" indent="0">
                        <a:spcAft>
                          <a:spcPts val="600"/>
                        </a:spcAft>
                        <a:buFont typeface="Arial" panose="020B0604020202020204" pitchFamily="34" charset="0"/>
                        <a:buNone/>
                      </a:pPr>
                      <a:r>
                        <a:rPr lang="en-GB" sz="1050" b="0" dirty="0">
                          <a:effectLst/>
                          <a:latin typeface="Helvetica Neue Light"/>
                        </a:rPr>
                        <a:t>6 month prior to service delivery may not be enough time to review milestones - bring this date forward. Also allow greater period of extension (3/14)</a:t>
                      </a:r>
                      <a:endParaRPr lang="en-GB" sz="1050" b="0" dirty="0">
                        <a:solidFill>
                          <a:srgbClr val="454545"/>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lvl="0" indent="0">
                        <a:spcAft>
                          <a:spcPts val="600"/>
                        </a:spcAft>
                        <a:buFont typeface="Arial" panose="020B0604020202020204" pitchFamily="34" charset="0"/>
                        <a:buNone/>
                      </a:pPr>
                      <a:r>
                        <a:rPr lang="en-GB" sz="1050" b="0" dirty="0">
                          <a:solidFill>
                            <a:srgbClr val="454545"/>
                          </a:solidFill>
                          <a:effectLst/>
                          <a:latin typeface="Helvetica Neue Light"/>
                          <a:ea typeface="Arial" panose="020B0604020202020204" pitchFamily="34" charset="0"/>
                          <a:cs typeface="Times New Roman" panose="02020603050405020304" pitchFamily="18" charset="0"/>
                        </a:rPr>
                        <a:t>The review of Milestones, will be in 2 parts, 12 and 6 months prior to the Scheduled Operation date.</a:t>
                      </a:r>
                      <a:br>
                        <a:rPr lang="en-GB" sz="1050" b="0" dirty="0">
                          <a:solidFill>
                            <a:srgbClr val="454545"/>
                          </a:solidFill>
                          <a:effectLst/>
                          <a:latin typeface="Helvetica Neue Light"/>
                          <a:ea typeface="Arial" panose="020B0604020202020204" pitchFamily="34" charset="0"/>
                          <a:cs typeface="Times New Roman" panose="02020603050405020304" pitchFamily="18" charset="0"/>
                        </a:rPr>
                      </a:br>
                      <a:r>
                        <a:rPr lang="en-GB" sz="1050" b="0" dirty="0">
                          <a:solidFill>
                            <a:srgbClr val="454545"/>
                          </a:solidFill>
                          <a:effectLst/>
                          <a:latin typeface="Helvetica Neue Light"/>
                          <a:ea typeface="Arial" panose="020B0604020202020204" pitchFamily="34" charset="0"/>
                          <a:cs typeface="Times New Roman" panose="02020603050405020304" pitchFamily="18" charset="0"/>
                        </a:rPr>
                        <a:t>Providers will also be required to submit monthly reports on the progress of their projects.</a:t>
                      </a:r>
                    </a:p>
                  </a:txBody>
                  <a:tcPr marL="48953" marR="48953" marT="0" marB="0"/>
                </a:tc>
                <a:extLst>
                  <a:ext uri="{0D108BD9-81ED-4DB2-BD59-A6C34878D82A}">
                    <a16:rowId xmlns:a16="http://schemas.microsoft.com/office/drawing/2014/main" val="1649950561"/>
                  </a:ext>
                </a:extLst>
              </a:tr>
              <a:tr h="770552">
                <a:tc>
                  <a:txBody>
                    <a:bodyPr/>
                    <a:lstStyle/>
                    <a:p>
                      <a:pPr marL="0" lvl="0" indent="0">
                        <a:spcAft>
                          <a:spcPts val="600"/>
                        </a:spcAft>
                        <a:buFont typeface="Arial" panose="020B0604020202020204" pitchFamily="34" charset="0"/>
                        <a:buNone/>
                      </a:pPr>
                      <a:r>
                        <a:rPr lang="en-GB" sz="1050" b="0" dirty="0">
                          <a:effectLst/>
                          <a:latin typeface="Helvetica Neue Light"/>
                        </a:rPr>
                        <a:t>Indexation of price will start from 4th year of service delivery as service cost not linked to indexation</a:t>
                      </a:r>
                    </a:p>
                  </a:txBody>
                  <a:tcPr marL="48953" marR="48953" marT="0" marB="0"/>
                </a:tc>
                <a:tc>
                  <a:txBody>
                    <a:bodyPr/>
                    <a:lstStyle/>
                    <a:p>
                      <a:pPr marL="0" lvl="0" indent="0">
                        <a:spcAft>
                          <a:spcPts val="600"/>
                        </a:spcAft>
                        <a:buFont typeface="Arial" panose="020B0604020202020204" pitchFamily="34" charset="0"/>
                        <a:buNone/>
                      </a:pPr>
                      <a:r>
                        <a:rPr lang="en-US" sz="1050" b="0" dirty="0">
                          <a:effectLst/>
                          <a:latin typeface="Helvetica Neue Light"/>
                        </a:rPr>
                        <a:t>Indexation should start earlier in service delivery as opposed to year 4 (6/14)</a:t>
                      </a:r>
                      <a:endParaRPr lang="en-GB" sz="1050" b="0" dirty="0">
                        <a:effectLst/>
                        <a:latin typeface="Helvetica Neue Light"/>
                      </a:endParaRPr>
                    </a:p>
                    <a:p>
                      <a:pPr marL="0" lvl="0" indent="0">
                        <a:spcAft>
                          <a:spcPts val="0"/>
                        </a:spcAft>
                        <a:buFont typeface="Arial" panose="020B0604020202020204" pitchFamily="34" charset="0"/>
                        <a:buNone/>
                      </a:pPr>
                      <a:r>
                        <a:rPr lang="en-US" sz="1050" b="0" dirty="0">
                          <a:effectLst/>
                          <a:latin typeface="Helvetica Neue Light"/>
                        </a:rPr>
                        <a:t> </a:t>
                      </a:r>
                      <a:endParaRPr lang="en-GB" sz="1050" b="0" dirty="0">
                        <a:solidFill>
                          <a:srgbClr val="454545"/>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lvl="0" indent="0">
                        <a:spcAft>
                          <a:spcPts val="0"/>
                        </a:spcAft>
                        <a:buFont typeface="Arial" panose="020B0604020202020204" pitchFamily="34" charset="0"/>
                        <a:buNone/>
                      </a:pPr>
                      <a:r>
                        <a:rPr lang="en-GB" sz="1050" b="0" dirty="0">
                          <a:solidFill>
                            <a:srgbClr val="454545"/>
                          </a:solidFill>
                          <a:effectLst/>
                          <a:latin typeface="Helvetica Neue Light"/>
                          <a:ea typeface="Arial" panose="020B0604020202020204" pitchFamily="34" charset="0"/>
                          <a:cs typeface="Times New Roman" panose="02020603050405020304" pitchFamily="18" charset="0"/>
                        </a:rPr>
                        <a:t>This has been changed to apply from the second year of delivery.</a:t>
                      </a:r>
                    </a:p>
                  </a:txBody>
                  <a:tcPr marL="48953" marR="48953" marT="0" marB="0"/>
                </a:tc>
                <a:extLst>
                  <a:ext uri="{0D108BD9-81ED-4DB2-BD59-A6C34878D82A}">
                    <a16:rowId xmlns:a16="http://schemas.microsoft.com/office/drawing/2014/main" val="1155908192"/>
                  </a:ext>
                </a:extLst>
              </a:tr>
              <a:tr h="770552">
                <a:tc>
                  <a:txBody>
                    <a:bodyPr/>
                    <a:lstStyle/>
                    <a:p>
                      <a:pPr marL="0" lvl="0" indent="0">
                        <a:spcAft>
                          <a:spcPts val="600"/>
                        </a:spcAft>
                        <a:buFont typeface="Arial" panose="020B0604020202020204" pitchFamily="34" charset="0"/>
                        <a:buNone/>
                      </a:pPr>
                      <a:r>
                        <a:rPr lang="en-GB" sz="1050" b="0" dirty="0">
                          <a:effectLst/>
                          <a:latin typeface="Helvetica Neue Light"/>
                        </a:rPr>
                        <a:t>ESO have right to request proving tests to be carried out during the contract term </a:t>
                      </a:r>
                    </a:p>
                    <a:p>
                      <a:pPr marL="20955" indent="0">
                        <a:spcAft>
                          <a:spcPts val="600"/>
                        </a:spcAft>
                        <a:buFont typeface="Arial" panose="020B0604020202020204" pitchFamily="34" charset="0"/>
                        <a:buNone/>
                      </a:pPr>
                      <a:r>
                        <a:rPr lang="en-GB" sz="1050" b="0" dirty="0">
                          <a:effectLst/>
                          <a:latin typeface="Helvetica Neue Light"/>
                        </a:rPr>
                        <a:t> </a:t>
                      </a:r>
                      <a:endParaRPr lang="en-GB" sz="1050" b="0" dirty="0">
                        <a:solidFill>
                          <a:srgbClr val="454545"/>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lvl="0" indent="0">
                        <a:spcAft>
                          <a:spcPts val="600"/>
                        </a:spcAft>
                        <a:buFont typeface="Arial" panose="020B0604020202020204" pitchFamily="34" charset="0"/>
                        <a:buNone/>
                      </a:pPr>
                      <a:r>
                        <a:rPr lang="en-US" sz="1050" b="0" dirty="0">
                          <a:effectLst/>
                          <a:latin typeface="Helvetica Neue Light"/>
                        </a:rPr>
                        <a:t>Concerns over test profile, lead time and costs (8/14)</a:t>
                      </a:r>
                      <a:endParaRPr lang="en-GB" sz="1050" b="0" dirty="0">
                        <a:effectLst/>
                        <a:latin typeface="Helvetica Neue Light"/>
                      </a:endParaRPr>
                    </a:p>
                    <a:p>
                      <a:pPr marL="0" lvl="0" indent="0">
                        <a:spcAft>
                          <a:spcPts val="0"/>
                        </a:spcAft>
                        <a:buFont typeface="Arial" panose="020B0604020202020204" pitchFamily="34" charset="0"/>
                        <a:buNone/>
                      </a:pPr>
                      <a:r>
                        <a:rPr lang="en-US" sz="1050" b="0" dirty="0">
                          <a:effectLst/>
                          <a:latin typeface="Helvetica Neue Light"/>
                        </a:rPr>
                        <a:t> </a:t>
                      </a:r>
                      <a:endParaRPr lang="en-GB" sz="1050" b="0" dirty="0">
                        <a:solidFill>
                          <a:srgbClr val="454545"/>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lvl="0" indent="0">
                        <a:spcAft>
                          <a:spcPts val="0"/>
                        </a:spcAft>
                        <a:buFont typeface="Arial" panose="020B0604020202020204" pitchFamily="34" charset="0"/>
                        <a:buNone/>
                      </a:pPr>
                      <a:r>
                        <a:rPr lang="en-GB" sz="1050" b="0" dirty="0">
                          <a:solidFill>
                            <a:srgbClr val="454545"/>
                          </a:solidFill>
                          <a:effectLst/>
                          <a:latin typeface="Helvetica Neue Light"/>
                          <a:ea typeface="Arial" panose="020B0604020202020204" pitchFamily="34" charset="0"/>
                          <a:cs typeface="Times New Roman" panose="02020603050405020304" pitchFamily="18" charset="0"/>
                        </a:rPr>
                        <a:t>The proving test outline, is being developed and will be published prior to the tender commencing.</a:t>
                      </a:r>
                    </a:p>
                  </a:txBody>
                  <a:tcPr marL="48953" marR="48953" marT="0" marB="0"/>
                </a:tc>
                <a:extLst>
                  <a:ext uri="{0D108BD9-81ED-4DB2-BD59-A6C34878D82A}">
                    <a16:rowId xmlns:a16="http://schemas.microsoft.com/office/drawing/2014/main" val="3929032969"/>
                  </a:ext>
                </a:extLst>
              </a:tr>
              <a:tr h="770552">
                <a:tc>
                  <a:txBody>
                    <a:bodyPr/>
                    <a:lstStyle/>
                    <a:p>
                      <a:pPr marL="0" lvl="0" indent="0">
                        <a:spcAft>
                          <a:spcPts val="600"/>
                        </a:spcAft>
                        <a:buFont typeface="Arial" panose="020B0604020202020204" pitchFamily="34" charset="0"/>
                        <a:buNone/>
                      </a:pPr>
                      <a:r>
                        <a:rPr lang="en-GB" sz="1050" b="0" dirty="0">
                          <a:effectLst/>
                          <a:latin typeface="Helvetica Neue Light"/>
                        </a:rPr>
                        <a:t>Force majeure extended to include any future measures to tackle Covid that were unknown at the point of tender</a:t>
                      </a:r>
                    </a:p>
                    <a:p>
                      <a:pPr marL="20955" indent="0">
                        <a:spcAft>
                          <a:spcPts val="600"/>
                        </a:spcAft>
                        <a:buFont typeface="Arial" panose="020B0604020202020204" pitchFamily="34" charset="0"/>
                        <a:buNone/>
                      </a:pPr>
                      <a:r>
                        <a:rPr lang="en-GB" sz="1050" b="0" dirty="0">
                          <a:effectLst/>
                          <a:latin typeface="Helvetica Neue Light"/>
                        </a:rPr>
                        <a:t> </a:t>
                      </a:r>
                      <a:endParaRPr lang="en-GB" sz="1050" b="0" dirty="0">
                        <a:solidFill>
                          <a:srgbClr val="454545"/>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lvl="0" indent="0">
                        <a:spcAft>
                          <a:spcPts val="0"/>
                        </a:spcAft>
                        <a:buFont typeface="Arial" panose="020B0604020202020204" pitchFamily="34" charset="0"/>
                        <a:buNone/>
                      </a:pPr>
                      <a:r>
                        <a:rPr lang="en-GB" sz="1050" b="0" dirty="0">
                          <a:effectLst/>
                          <a:latin typeface="Helvetica Neue Light"/>
                        </a:rPr>
                        <a:t>No comments on this approach</a:t>
                      </a:r>
                      <a:endParaRPr lang="en-GB" sz="1050" b="0" dirty="0">
                        <a:solidFill>
                          <a:srgbClr val="454545"/>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lvl="0" indent="0">
                        <a:spcAft>
                          <a:spcPts val="0"/>
                        </a:spcAft>
                        <a:buFont typeface="Arial" panose="020B0604020202020204" pitchFamily="34" charset="0"/>
                        <a:buNone/>
                      </a:pPr>
                      <a:r>
                        <a:rPr lang="en-GB" sz="1050" b="0" dirty="0">
                          <a:solidFill>
                            <a:srgbClr val="454545"/>
                          </a:solidFill>
                          <a:effectLst/>
                          <a:latin typeface="Helvetica Neue Light"/>
                          <a:ea typeface="Arial" panose="020B0604020202020204" pitchFamily="34" charset="0"/>
                          <a:cs typeface="Times New Roman" panose="02020603050405020304" pitchFamily="18" charset="0"/>
                        </a:rPr>
                        <a:t>No changes</a:t>
                      </a:r>
                    </a:p>
                  </a:txBody>
                  <a:tcPr marL="48953" marR="48953" marT="0" marB="0"/>
                </a:tc>
                <a:extLst>
                  <a:ext uri="{0D108BD9-81ED-4DB2-BD59-A6C34878D82A}">
                    <a16:rowId xmlns:a16="http://schemas.microsoft.com/office/drawing/2014/main" val="4096598307"/>
                  </a:ext>
                </a:extLst>
              </a:tr>
              <a:tr h="218515">
                <a:tc>
                  <a:txBody>
                    <a:bodyPr/>
                    <a:lstStyle/>
                    <a:p>
                      <a:pPr marL="0" lvl="0" indent="0">
                        <a:spcAft>
                          <a:spcPts val="600"/>
                        </a:spcAft>
                        <a:buFont typeface="Symbol" panose="05050102010706020507" pitchFamily="18" charset="2"/>
                        <a:buNone/>
                      </a:pPr>
                      <a:r>
                        <a:rPr lang="en-GB" sz="1050" b="0" dirty="0">
                          <a:effectLst/>
                          <a:latin typeface="Helvetica Neue Light"/>
                        </a:rPr>
                        <a:t>Allow service stacking as long as it does not impede service delivery</a:t>
                      </a:r>
                      <a:endParaRPr lang="en-GB" sz="1050" b="0" dirty="0">
                        <a:solidFill>
                          <a:srgbClr val="454545"/>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lvl="0" indent="0">
                        <a:spcAft>
                          <a:spcPts val="0"/>
                        </a:spcAft>
                        <a:buFont typeface="Symbol" panose="05050102010706020507" pitchFamily="18" charset="2"/>
                        <a:buNone/>
                      </a:pPr>
                      <a:r>
                        <a:rPr lang="en-GB" sz="1050" b="0" dirty="0">
                          <a:effectLst/>
                          <a:latin typeface="Helvetica Neue Light"/>
                        </a:rPr>
                        <a:t>Allow flexibility to include any future services that may be introduced</a:t>
                      </a:r>
                      <a:endParaRPr lang="en-GB" sz="1050" b="0" dirty="0">
                        <a:solidFill>
                          <a:srgbClr val="454545"/>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lvl="0" indent="0">
                        <a:spcAft>
                          <a:spcPts val="0"/>
                        </a:spcAft>
                        <a:buFont typeface="Symbol" panose="05050102010706020507" pitchFamily="18" charset="2"/>
                        <a:buNone/>
                      </a:pPr>
                      <a:r>
                        <a:rPr lang="en-GB" sz="1050" b="0" dirty="0">
                          <a:solidFill>
                            <a:srgbClr val="454545"/>
                          </a:solidFill>
                          <a:effectLst/>
                          <a:latin typeface="Helvetica Neue Light"/>
                          <a:ea typeface="Arial" panose="020B0604020202020204" pitchFamily="34" charset="0"/>
                          <a:cs typeface="Times New Roman" panose="02020603050405020304" pitchFamily="18" charset="0"/>
                        </a:rPr>
                        <a:t>The definition of ‘Permitted Service’ has been amended to account for any future services that may be developed.</a:t>
                      </a:r>
                    </a:p>
                  </a:txBody>
                  <a:tcPr marL="48953" marR="48953" marT="0" marB="0"/>
                </a:tc>
                <a:extLst>
                  <a:ext uri="{0D108BD9-81ED-4DB2-BD59-A6C34878D82A}">
                    <a16:rowId xmlns:a16="http://schemas.microsoft.com/office/drawing/2014/main" val="3534649712"/>
                  </a:ext>
                </a:extLst>
              </a:tr>
              <a:tr h="770552">
                <a:tc>
                  <a:txBody>
                    <a:bodyPr/>
                    <a:lstStyle/>
                    <a:p>
                      <a:pPr marL="0" lvl="0" indent="0">
                        <a:spcAft>
                          <a:spcPts val="600"/>
                        </a:spcAft>
                        <a:buFont typeface="Symbol" panose="05050102010706020507" pitchFamily="18" charset="2"/>
                        <a:buNone/>
                      </a:pPr>
                      <a:r>
                        <a:rPr lang="en-GB" sz="1050" b="0" dirty="0">
                          <a:effectLst/>
                          <a:latin typeface="Helvetica Neue Light"/>
                        </a:rPr>
                        <a:t>Other</a:t>
                      </a:r>
                      <a:endParaRPr lang="en-GB" sz="1050" b="0" dirty="0">
                        <a:solidFill>
                          <a:srgbClr val="454545"/>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lvl="0" indent="0">
                        <a:spcAft>
                          <a:spcPts val="600"/>
                        </a:spcAft>
                        <a:buFont typeface="Symbol" panose="05050102010706020507" pitchFamily="18" charset="2"/>
                        <a:buNone/>
                      </a:pPr>
                      <a:r>
                        <a:rPr lang="en-US" sz="1050" b="0" dirty="0">
                          <a:effectLst/>
                          <a:latin typeface="Helvetica Neue Light"/>
                        </a:rPr>
                        <a:t>Termination rights are too </a:t>
                      </a:r>
                      <a:r>
                        <a:rPr lang="en-US" sz="1050" b="0" dirty="0" err="1">
                          <a:effectLst/>
                          <a:latin typeface="Helvetica Neue Light"/>
                        </a:rPr>
                        <a:t>favourable</a:t>
                      </a:r>
                      <a:r>
                        <a:rPr lang="en-US" sz="1050" b="0" dirty="0">
                          <a:effectLst/>
                          <a:latin typeface="Helvetica Neue Light"/>
                        </a:rPr>
                        <a:t> for ESO. Consider referring to expert determination/allowing cure period (9/14)</a:t>
                      </a:r>
                      <a:endParaRPr lang="en-GB" sz="1050" b="0" dirty="0">
                        <a:effectLst/>
                        <a:latin typeface="Helvetica Neue Light"/>
                      </a:endParaRPr>
                    </a:p>
                    <a:p>
                      <a:pPr marL="0" marR="0" lvl="0"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en-US" sz="1050" b="0" dirty="0">
                          <a:effectLst/>
                          <a:latin typeface="Helvetica Neue Light"/>
                        </a:rPr>
                        <a:t>Avoid using faxes. Instead consider new WA API (10/14)</a:t>
                      </a:r>
                      <a:endParaRPr lang="en-GB" sz="1050" b="0" dirty="0">
                        <a:solidFill>
                          <a:srgbClr val="454545"/>
                        </a:solidFill>
                        <a:effectLst/>
                        <a:latin typeface="Helvetica Neue Light"/>
                        <a:ea typeface="Arial" panose="020B0604020202020204" pitchFamily="34" charset="0"/>
                        <a:cs typeface="Times New Roman" panose="02020603050405020304" pitchFamily="18" charset="0"/>
                      </a:endParaRPr>
                    </a:p>
                  </a:txBody>
                  <a:tcPr marL="48953" marR="48953" marT="0" marB="0"/>
                </a:tc>
                <a:tc>
                  <a:txBody>
                    <a:bodyPr/>
                    <a:lstStyle/>
                    <a:p>
                      <a:pPr marL="0" marR="0" lvl="0"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en-GB" sz="1050" b="0" kern="1200" dirty="0">
                          <a:solidFill>
                            <a:schemeClr val="tx1"/>
                          </a:solidFill>
                          <a:effectLst/>
                          <a:latin typeface="Helvetica Neue Light"/>
                          <a:ea typeface="+mn-ea"/>
                          <a:cs typeface="+mn-cs"/>
                        </a:rPr>
                        <a:t>Termination clauses allow for expert </a:t>
                      </a:r>
                      <a:r>
                        <a:rPr lang="en-GB" sz="1050" b="0" kern="1200" dirty="0" err="1">
                          <a:solidFill>
                            <a:schemeClr val="tx1"/>
                          </a:solidFill>
                          <a:effectLst/>
                          <a:latin typeface="Helvetica Neue Light"/>
                          <a:ea typeface="+mn-ea"/>
                          <a:cs typeface="+mn-cs"/>
                        </a:rPr>
                        <a:t>detemination</a:t>
                      </a:r>
                      <a:r>
                        <a:rPr lang="en-GB" sz="1050" b="0" kern="1200" dirty="0">
                          <a:solidFill>
                            <a:schemeClr val="tx1"/>
                          </a:solidFill>
                          <a:effectLst/>
                          <a:latin typeface="Helvetica Neue Light"/>
                          <a:ea typeface="+mn-ea"/>
                          <a:cs typeface="+mn-cs"/>
                        </a:rPr>
                        <a:t> on the process ESO has carried out in reaching a decision.</a:t>
                      </a:r>
                    </a:p>
                    <a:p>
                      <a:pPr marL="0" marR="0" lvl="0"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br>
                        <a:rPr lang="en-GB" sz="1050" b="0" kern="1200" dirty="0">
                          <a:solidFill>
                            <a:schemeClr val="tx1"/>
                          </a:solidFill>
                          <a:effectLst/>
                          <a:latin typeface="Helvetica Neue Light"/>
                          <a:ea typeface="+mn-ea"/>
                          <a:cs typeface="+mn-cs"/>
                        </a:rPr>
                      </a:br>
                      <a:r>
                        <a:rPr lang="en-GB" sz="1050" b="0" kern="1200" dirty="0">
                          <a:solidFill>
                            <a:schemeClr val="tx1"/>
                          </a:solidFill>
                          <a:effectLst/>
                          <a:latin typeface="Helvetica Neue Light"/>
                          <a:ea typeface="+mn-ea"/>
                          <a:cs typeface="+mn-cs"/>
                        </a:rPr>
                        <a:t>For Phase 1, we are assessing the use of electronic means (E.g. EDL/WA API) to communicate with synch comps. This will be built on for Phase 2</a:t>
                      </a:r>
                    </a:p>
                  </a:txBody>
                  <a:tcPr marL="48953" marR="48953" marT="0" marB="0"/>
                </a:tc>
                <a:extLst>
                  <a:ext uri="{0D108BD9-81ED-4DB2-BD59-A6C34878D82A}">
                    <a16:rowId xmlns:a16="http://schemas.microsoft.com/office/drawing/2014/main" val="182543517"/>
                  </a:ext>
                </a:extLst>
              </a:tr>
            </a:tbl>
          </a:graphicData>
        </a:graphic>
      </p:graphicFrame>
    </p:spTree>
    <p:extLst>
      <p:ext uri="{BB962C8B-B14F-4D97-AF65-F5344CB8AC3E}">
        <p14:creationId xmlns:p14="http://schemas.microsoft.com/office/powerpoint/2010/main" val="1673722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DAA63-17E6-FD43-9303-8D1A375F3F61}"/>
              </a:ext>
            </a:extLst>
          </p:cNvPr>
          <p:cNvSpPr>
            <a:spLocks noGrp="1"/>
          </p:cNvSpPr>
          <p:nvPr>
            <p:ph type="title"/>
          </p:nvPr>
        </p:nvSpPr>
        <p:spPr>
          <a:xfrm>
            <a:off x="497522" y="780175"/>
            <a:ext cx="11418553" cy="637747"/>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latin typeface="Helvetica Neue LT Std 65 Medium"/>
              </a:rPr>
              <a:t>Feedback to this consultation</a:t>
            </a:r>
            <a:endParaRPr lang="en-US" dirty="0">
              <a:latin typeface="Helvetica Neue LT Std 65 Medium"/>
            </a:endParaRPr>
          </a:p>
        </p:txBody>
      </p:sp>
      <p:pic>
        <p:nvPicPr>
          <p:cNvPr id="3" name="Picture 2">
            <a:extLst>
              <a:ext uri="{FF2B5EF4-FFF2-40B4-BE49-F238E27FC236}">
                <a16:creationId xmlns:a16="http://schemas.microsoft.com/office/drawing/2014/main" id="{399EE161-532F-1A48-875C-6AF5FC151962}"/>
              </a:ext>
            </a:extLst>
          </p:cNvPr>
          <p:cNvPicPr>
            <a:picLocks noChangeAspect="1"/>
          </p:cNvPicPr>
          <p:nvPr/>
        </p:nvPicPr>
        <p:blipFill>
          <a:blip r:embed="rId2"/>
          <a:stretch>
            <a:fillRect/>
          </a:stretch>
        </p:blipFill>
        <p:spPr>
          <a:xfrm>
            <a:off x="0" y="5816600"/>
            <a:ext cx="12192000" cy="1041400"/>
          </a:xfrm>
          <a:prstGeom prst="rect">
            <a:avLst/>
          </a:prstGeom>
        </p:spPr>
      </p:pic>
      <p:sp>
        <p:nvSpPr>
          <p:cNvPr id="10" name="Content Placeholder 2"/>
          <p:cNvSpPr txBox="1">
            <a:spLocks/>
          </p:cNvSpPr>
          <p:nvPr/>
        </p:nvSpPr>
        <p:spPr>
          <a:xfrm>
            <a:off x="497523" y="1764234"/>
            <a:ext cx="11167502" cy="4978286"/>
          </a:xfrm>
          <a:prstGeom prst="rect">
            <a:avLst/>
          </a:prstGeom>
        </p:spPr>
        <p:txBody>
          <a:bodyPr vert="horz" wrap="square" lIns="0" tIns="0" rIns="0" bIns="0" rtlCol="0" anchor="t">
            <a:spAutoFit/>
          </a:bodyPr>
          <a:lstStyle>
            <a:lvl1pPr marL="0" indent="0">
              <a:spcAft>
                <a:spcPts val="600"/>
              </a:spcAft>
              <a:buClr>
                <a:srgbClr val="0C63B4"/>
              </a:buClr>
              <a:buFont typeface="Wingdings 2" panose="05020102010507070707" pitchFamily="18" charset="2"/>
              <a:buNone/>
              <a:defRPr sz="1800" b="1">
                <a:solidFill>
                  <a:schemeClr val="accent1"/>
                </a:solidFill>
                <a:latin typeface="+mn-lt"/>
                <a:ea typeface="+mn-ea"/>
                <a:cs typeface="+mn-cs"/>
              </a:defRPr>
            </a:lvl1pPr>
            <a:lvl2pPr marL="0" indent="0">
              <a:spcAft>
                <a:spcPts val="600"/>
              </a:spcAft>
              <a:buClr>
                <a:srgbClr val="0C63B4"/>
              </a:buClr>
              <a:buFont typeface="Wingdings 2" panose="05020102010507070707" pitchFamily="18" charset="2"/>
              <a:buNone/>
              <a:defRPr sz="1600">
                <a:solidFill>
                  <a:schemeClr val="tx1"/>
                </a:solidFill>
                <a:latin typeface="+mn-lt"/>
                <a:ea typeface="+mn-ea"/>
                <a:cs typeface="+mn-cs"/>
              </a:defRPr>
            </a:lvl2pPr>
            <a:lvl3pPr marL="180000" indent="-180000">
              <a:spcAft>
                <a:spcPts val="600"/>
              </a:spcAft>
              <a:buClr>
                <a:srgbClr val="0C63B4"/>
              </a:buClr>
              <a:buFont typeface="Wingdings 2" panose="05020102010507070707" pitchFamily="18" charset="2"/>
              <a:buChar char=""/>
              <a:defRPr sz="1600">
                <a:solidFill>
                  <a:schemeClr val="tx1"/>
                </a:solidFill>
                <a:latin typeface="+mn-lt"/>
                <a:ea typeface="+mn-ea"/>
                <a:cs typeface="+mn-cs"/>
              </a:defRPr>
            </a:lvl3pPr>
            <a:lvl4pPr marL="360000" indent="-180000">
              <a:spcAft>
                <a:spcPts val="600"/>
              </a:spcAft>
              <a:buClr>
                <a:srgbClr val="0C63B4"/>
              </a:buClr>
              <a:buFont typeface="Symbol" panose="05050102010706020507" pitchFamily="18" charset="2"/>
              <a:buChar char=""/>
              <a:defRPr sz="1600">
                <a:solidFill>
                  <a:schemeClr val="tx1"/>
                </a:solidFill>
                <a:latin typeface="+mn-lt"/>
                <a:ea typeface="+mn-ea"/>
                <a:cs typeface="+mn-cs"/>
              </a:defRPr>
            </a:lvl4pPr>
            <a:lvl5pPr marL="876212" indent="-203577">
              <a:spcAft>
                <a:spcPts val="600"/>
              </a:spcAft>
              <a:buClr>
                <a:srgbClr val="0C63B4"/>
              </a:buClr>
              <a:buFont typeface="Symbol" panose="05050102010706020507" pitchFamily="18" charset="2"/>
              <a:buChar char=""/>
              <a:defRPr sz="1600">
                <a:solidFill>
                  <a:schemeClr val="tx1"/>
                </a:solidFill>
                <a:latin typeface="+mn-lt"/>
                <a:ea typeface="+mn-ea"/>
                <a:cs typeface="+mn-cs"/>
              </a:defRPr>
            </a:lvl5pPr>
            <a:lvl6pPr marL="180000" indent="-180000">
              <a:spcAft>
                <a:spcPts val="600"/>
              </a:spcAft>
              <a:buFont typeface="+mj-lt"/>
              <a:buAutoNum type="arabicPeriod"/>
              <a:defRPr sz="1600">
                <a:solidFill>
                  <a:schemeClr val="tx1"/>
                </a:solidFill>
                <a:latin typeface="+mn-lt"/>
                <a:ea typeface="+mn-ea"/>
                <a:cs typeface="+mn-cs"/>
              </a:defRPr>
            </a:lvl6pPr>
            <a:lvl7pPr marL="360000" indent="-180000">
              <a:spcAft>
                <a:spcPts val="600"/>
              </a:spcAft>
              <a:buFont typeface="+mj-lt"/>
              <a:buAutoNum type="alphaLcPeriod"/>
              <a:defRPr sz="1600">
                <a:solidFill>
                  <a:schemeClr val="tx1"/>
                </a:solidFill>
                <a:latin typeface="+mn-lt"/>
                <a:ea typeface="+mn-ea"/>
                <a:cs typeface="+mn-cs"/>
              </a:defRPr>
            </a:lvl7pPr>
            <a:lvl8pPr marL="540000" indent="-180000">
              <a:spcAft>
                <a:spcPts val="600"/>
              </a:spcAft>
              <a:buFont typeface="+mj-lt"/>
              <a:buAutoNum type="romanLcPeriod"/>
              <a:defRPr sz="1600">
                <a:solidFill>
                  <a:schemeClr val="tx1"/>
                </a:solidFill>
                <a:latin typeface="+mn-lt"/>
                <a:ea typeface="+mn-ea"/>
                <a:cs typeface="+mn-cs"/>
              </a:defRPr>
            </a:lvl8pPr>
            <a:lvl9pPr marL="0" indent="0">
              <a:spcAft>
                <a:spcPts val="600"/>
              </a:spcAft>
              <a:defRPr sz="2400">
                <a:solidFill>
                  <a:schemeClr val="accent1"/>
                </a:solidFill>
                <a:latin typeface="+mn-lt"/>
                <a:ea typeface="+mn-ea"/>
                <a:cs typeface="+mn-cs"/>
              </a:defRPr>
            </a:lvl9pPr>
          </a:lstStyle>
          <a:p>
            <a:pPr marL="171450" indent="-171450">
              <a:spcAft>
                <a:spcPts val="450"/>
              </a:spcAft>
              <a:buClrTx/>
              <a:buFont typeface="Arial" panose="020B0604020202020204" pitchFamily="34" charset="0"/>
              <a:buChar char="•"/>
            </a:pPr>
            <a:r>
              <a:rPr lang="en-GB" sz="1400" b="0" dirty="0">
                <a:solidFill>
                  <a:srgbClr val="20201E"/>
                </a:solidFill>
                <a:latin typeface="Helvetica Neue LT Std 45 Light"/>
              </a:rPr>
              <a:t>The updated draft contract terms and feedback spreadsheet are published alongside this document on our </a:t>
            </a:r>
            <a:r>
              <a:rPr lang="en-GB" sz="1400" b="0" dirty="0">
                <a:solidFill>
                  <a:srgbClr val="20201E"/>
                </a:solidFill>
                <a:latin typeface="Helvetica Neue LT Std 45 Light"/>
                <a:hlinkClick r:id="rId3"/>
              </a:rPr>
              <a:t>website</a:t>
            </a:r>
            <a:r>
              <a:rPr lang="en-GB" sz="1400" b="0" dirty="0">
                <a:solidFill>
                  <a:srgbClr val="20201E"/>
                </a:solidFill>
                <a:latin typeface="Helvetica Neue LT Std 45 Light"/>
              </a:rPr>
              <a:t> under ‘Contract Documents’.</a:t>
            </a:r>
          </a:p>
          <a:p>
            <a:pPr marL="171450" indent="-171450">
              <a:spcAft>
                <a:spcPts val="450"/>
              </a:spcAft>
              <a:buClrTx/>
              <a:buFont typeface="Arial" panose="020B0604020202020204" pitchFamily="34" charset="0"/>
              <a:buChar char="•"/>
            </a:pPr>
            <a:r>
              <a:rPr lang="en-GB" sz="1400" b="0" dirty="0">
                <a:solidFill>
                  <a:srgbClr val="20201E"/>
                </a:solidFill>
                <a:latin typeface="Helvetica Neue LT Std 45 Light"/>
              </a:rPr>
              <a:t>In the spreadsheet, we have a set of questions covering a range of topics, with an opportunity for any further comments.</a:t>
            </a:r>
          </a:p>
          <a:p>
            <a:pPr marL="171450" indent="-171450" fontAlgn="base">
              <a:spcAft>
                <a:spcPts val="450"/>
              </a:spcAft>
              <a:buClrTx/>
              <a:buFont typeface="Arial" panose="020B0604020202020204" pitchFamily="34" charset="0"/>
              <a:buChar char="•"/>
            </a:pPr>
            <a:r>
              <a:rPr lang="en-GB" sz="1400" b="0" dirty="0">
                <a:solidFill>
                  <a:srgbClr val="20201E"/>
                </a:solidFill>
                <a:latin typeface="Helvetica Neue LT Std 45 Light"/>
              </a:rPr>
              <a:t>Feedback may be submitted at any time prior to the submission deadline, though any late responses will not be considered.</a:t>
            </a:r>
          </a:p>
          <a:p>
            <a:pPr marL="171450" indent="-171450" fontAlgn="base">
              <a:spcAft>
                <a:spcPts val="450"/>
              </a:spcAft>
              <a:buClrTx/>
              <a:buFont typeface="Arial" panose="020B0604020202020204" pitchFamily="34" charset="0"/>
              <a:buChar char="•"/>
            </a:pPr>
            <a:r>
              <a:rPr lang="en-GB" sz="1400" b="0" dirty="0">
                <a:solidFill>
                  <a:srgbClr val="20201E"/>
                </a:solidFill>
                <a:latin typeface="Helvetica Neue LT Std 45 Light"/>
              </a:rPr>
              <a:t>As well as submitting feedback, providers are able to include proposed new wording in column H to support any comments they may have. This will support in any amendments that are required to the contract terms as they are finalised.</a:t>
            </a:r>
          </a:p>
          <a:p>
            <a:pPr marL="171450" indent="-171450" fontAlgn="base">
              <a:spcAft>
                <a:spcPts val="450"/>
              </a:spcAft>
              <a:buClrTx/>
              <a:buFont typeface="Arial" panose="020B0604020202020204" pitchFamily="34" charset="0"/>
              <a:buChar char="•"/>
            </a:pPr>
            <a:r>
              <a:rPr lang="en-GB" sz="1400" b="0" dirty="0">
                <a:solidFill>
                  <a:srgbClr val="20201E"/>
                </a:solidFill>
                <a:latin typeface="Helvetica Neue LT Std 45 Light"/>
              </a:rPr>
              <a:t>Following this, we will finalise the contract terms prior to the tender as indicated in the timeline on the earlier slide.</a:t>
            </a:r>
          </a:p>
          <a:p>
            <a:pPr marL="171450" indent="-171450" fontAlgn="base">
              <a:spcAft>
                <a:spcPts val="450"/>
              </a:spcAft>
              <a:buClrTx/>
              <a:buFont typeface="Arial" panose="020B0604020202020204" pitchFamily="34" charset="0"/>
              <a:buChar char="•"/>
            </a:pPr>
            <a:r>
              <a:rPr lang="en-GB" sz="1400" b="0" dirty="0">
                <a:solidFill>
                  <a:srgbClr val="20201E"/>
                </a:solidFill>
                <a:latin typeface="Helvetica Neue LT Std 45 Light"/>
              </a:rPr>
              <a:t>Once the contract terms are finalised, we will not consider any material changes to ensure consistency across all successful providers and avoid any delays in the process.</a:t>
            </a:r>
          </a:p>
          <a:p>
            <a:pPr marL="171450" indent="-171450" fontAlgn="base">
              <a:spcAft>
                <a:spcPts val="450"/>
              </a:spcAft>
              <a:buClrTx/>
              <a:buFont typeface="Arial" panose="020B0604020202020204" pitchFamily="34" charset="0"/>
              <a:buChar char="•"/>
            </a:pPr>
            <a:endParaRPr lang="en-GB" sz="1400" b="0" dirty="0">
              <a:solidFill>
                <a:srgbClr val="20201E"/>
              </a:solidFill>
              <a:latin typeface="Helvetica Neue LT Std 45 Light"/>
            </a:endParaRPr>
          </a:p>
          <a:p>
            <a:pPr marL="171450" indent="-171450" fontAlgn="base">
              <a:spcAft>
                <a:spcPts val="450"/>
              </a:spcAft>
              <a:buClrTx/>
              <a:buFont typeface="Arial" panose="020B0604020202020204" pitchFamily="34" charset="0"/>
              <a:buChar char="•"/>
            </a:pPr>
            <a:r>
              <a:rPr lang="en-GB" sz="1400" b="0" dirty="0">
                <a:solidFill>
                  <a:srgbClr val="20201E"/>
                </a:solidFill>
                <a:latin typeface="Helvetica Neue LT Std 45 Light"/>
              </a:rPr>
              <a:t>We will be hosting a webinar on 29 March 13:00 – 14:00 to provide an overview of the draft terms and you can register for this </a:t>
            </a:r>
            <a:r>
              <a:rPr lang="en-GB" sz="1400" b="0" dirty="0">
                <a:solidFill>
                  <a:srgbClr val="20201E"/>
                </a:solidFill>
                <a:latin typeface="Helvetica Neue LT Std 45 Light"/>
                <a:hlinkClick r:id="rId4"/>
              </a:rPr>
              <a:t>here</a:t>
            </a:r>
            <a:r>
              <a:rPr lang="en-GB" sz="1400" b="0" dirty="0">
                <a:solidFill>
                  <a:srgbClr val="20201E"/>
                </a:solidFill>
                <a:latin typeface="Helvetica Neue LT Std 45 Light"/>
              </a:rPr>
              <a:t>.</a:t>
            </a:r>
          </a:p>
          <a:p>
            <a:pPr marL="171450" indent="-171450" fontAlgn="base">
              <a:spcAft>
                <a:spcPts val="450"/>
              </a:spcAft>
              <a:buClrTx/>
              <a:buFont typeface="Arial" panose="020B0604020202020204" pitchFamily="34" charset="0"/>
              <a:buChar char="•"/>
            </a:pPr>
            <a:r>
              <a:rPr lang="en-GB" sz="1400" b="0" dirty="0">
                <a:solidFill>
                  <a:srgbClr val="20201E"/>
                </a:solidFill>
                <a:latin typeface="Helvetica Neue LT Std 45 Light"/>
              </a:rPr>
              <a:t>Questions can be submitted via </a:t>
            </a:r>
            <a:r>
              <a:rPr lang="en-GB" sz="1400" b="0" dirty="0">
                <a:solidFill>
                  <a:srgbClr val="20201E"/>
                </a:solidFill>
                <a:latin typeface="Helvetica Neue LT Std 45 Light"/>
                <a:hlinkClick r:id="rId5"/>
              </a:rPr>
              <a:t>sli.do</a:t>
            </a:r>
            <a:r>
              <a:rPr lang="en-GB" sz="1400" b="0" dirty="0">
                <a:solidFill>
                  <a:srgbClr val="20201E"/>
                </a:solidFill>
                <a:latin typeface="Helvetica Neue LT Std 45 Light"/>
              </a:rPr>
              <a:t> using the code </a:t>
            </a:r>
            <a:r>
              <a:rPr lang="en-GB" sz="1400" b="0" i="1" dirty="0">
                <a:solidFill>
                  <a:srgbClr val="20201E"/>
                </a:solidFill>
                <a:latin typeface="Helvetica Neue LT Std 45 Light"/>
              </a:rPr>
              <a:t>SP2CT.</a:t>
            </a:r>
          </a:p>
          <a:p>
            <a:pPr>
              <a:buClr>
                <a:schemeClr val="accent5"/>
              </a:buClr>
            </a:pPr>
            <a:br>
              <a:rPr lang="en-GB" sz="1400" b="0" kern="0" dirty="0">
                <a:solidFill>
                  <a:schemeClr val="tx1"/>
                </a:solidFill>
                <a:latin typeface="Helvetica Neue LT Std 45 Light"/>
              </a:rPr>
            </a:br>
            <a:endParaRPr lang="en-GB" sz="1400" b="0" kern="0" dirty="0">
              <a:solidFill>
                <a:schemeClr val="tx1"/>
              </a:solidFill>
              <a:latin typeface="Helvetica Neue LT Std 45 Light"/>
            </a:endParaRPr>
          </a:p>
          <a:p>
            <a:pPr>
              <a:buClr>
                <a:schemeClr val="accent5"/>
              </a:buClr>
            </a:pPr>
            <a:r>
              <a:rPr lang="en-GB" sz="1400" kern="0" dirty="0">
                <a:solidFill>
                  <a:schemeClr val="tx1"/>
                </a:solidFill>
                <a:latin typeface="Helvetica Neue LT Std 45 Light"/>
              </a:rPr>
              <a:t>The deadline for submission is </a:t>
            </a:r>
            <a:r>
              <a:rPr lang="en-GB" sz="1400" kern="0" dirty="0">
                <a:solidFill>
                  <a:srgbClr val="FF0000"/>
                </a:solidFill>
                <a:latin typeface="Helvetica Neue LT Std 45 Light"/>
              </a:rPr>
              <a:t>17:00 on 9</a:t>
            </a:r>
            <a:r>
              <a:rPr lang="en-GB" sz="1400" kern="0" baseline="30000" dirty="0">
                <a:solidFill>
                  <a:srgbClr val="FF0000"/>
                </a:solidFill>
                <a:latin typeface="Helvetica Neue LT Std 45 Light"/>
              </a:rPr>
              <a:t>th</a:t>
            </a:r>
            <a:r>
              <a:rPr lang="en-GB" sz="1400" kern="0" dirty="0">
                <a:solidFill>
                  <a:srgbClr val="FF0000"/>
                </a:solidFill>
                <a:latin typeface="Helvetica Neue LT Std 45 Light"/>
              </a:rPr>
              <a:t> April 2021</a:t>
            </a:r>
            <a:r>
              <a:rPr lang="en-GB" sz="1400" kern="0" dirty="0">
                <a:solidFill>
                  <a:schemeClr val="tx1"/>
                </a:solidFill>
                <a:latin typeface="Helvetica Neue LT Std 45 Light"/>
              </a:rPr>
              <a:t>. Please send your feedback form, and marked changes to the draft terms via </a:t>
            </a:r>
            <a:r>
              <a:rPr lang="en-GB" sz="1400" kern="0" dirty="0">
                <a:solidFill>
                  <a:srgbClr val="0079C1"/>
                </a:solidFill>
                <a:latin typeface="Helvetica Neue LT Std 45 Light"/>
                <a:hlinkClick r:id="rId6">
                  <a:extLst>
                    <a:ext uri="{A12FA001-AC4F-418D-AE19-62706E023703}">
                      <ahyp:hlinkClr xmlns:ahyp="http://schemas.microsoft.com/office/drawing/2018/hyperlinkcolor" val="tx"/>
                    </a:ext>
                  </a:extLst>
                </a:hlinkClick>
              </a:rPr>
              <a:t>email</a:t>
            </a:r>
            <a:r>
              <a:rPr lang="en-GB" sz="1400" kern="0" dirty="0">
                <a:solidFill>
                  <a:schemeClr val="tx1"/>
                </a:solidFill>
                <a:latin typeface="Helvetica Neue LT Std 45 Light"/>
              </a:rPr>
              <a:t> including your company name in the subject line.</a:t>
            </a:r>
            <a:endParaRPr lang="en-GB" sz="1400" kern="0" dirty="0">
              <a:solidFill>
                <a:schemeClr val="tx1"/>
              </a:solidFill>
              <a:highlight>
                <a:srgbClr val="FFFF00"/>
              </a:highlight>
              <a:latin typeface="Helvetica Neue LT Std 45 Light"/>
            </a:endParaRPr>
          </a:p>
          <a:p>
            <a:pPr>
              <a:buClr>
                <a:schemeClr val="bg2"/>
              </a:buClr>
            </a:pPr>
            <a:endParaRPr lang="en-GB" sz="1400" b="0" kern="0" dirty="0">
              <a:solidFill>
                <a:schemeClr val="tx1"/>
              </a:solidFill>
              <a:latin typeface="Helvetica Neue LT Std 45 Light"/>
            </a:endParaRPr>
          </a:p>
          <a:p>
            <a:pPr>
              <a:buClr>
                <a:schemeClr val="bg2"/>
              </a:buClr>
            </a:pPr>
            <a:endParaRPr lang="en-GB" sz="1400" b="0" kern="0" dirty="0">
              <a:solidFill>
                <a:schemeClr val="tx1"/>
              </a:solidFill>
              <a:latin typeface="Helvetica Neue LT Std 65 Medium" panose="020B0604020202020204"/>
            </a:endParaRPr>
          </a:p>
          <a:p>
            <a:pPr>
              <a:buClr>
                <a:schemeClr val="bg2"/>
              </a:buClr>
            </a:pPr>
            <a:endParaRPr lang="en-GB" sz="1400" b="0" kern="0" dirty="0">
              <a:solidFill>
                <a:schemeClr val="tx1"/>
              </a:solidFill>
              <a:latin typeface="Helvetica Neue LT Std 65 Medium" panose="020B0604020202020204"/>
              <a:cs typeface="Arial"/>
            </a:endParaRPr>
          </a:p>
        </p:txBody>
      </p:sp>
      <p:sp>
        <p:nvSpPr>
          <p:cNvPr id="4" name="Slide Number Placeholder 3"/>
          <p:cNvSpPr>
            <a:spLocks noGrp="1"/>
          </p:cNvSpPr>
          <p:nvPr>
            <p:ph type="sldNum" sz="quarter" idx="12"/>
          </p:nvPr>
        </p:nvSpPr>
        <p:spPr>
          <a:xfrm>
            <a:off x="9448800" y="6492875"/>
            <a:ext cx="2743200" cy="365125"/>
          </a:xfrm>
        </p:spPr>
        <p:txBody>
          <a:bodyPr/>
          <a:lstStyle/>
          <a:p>
            <a:fld id="{15227484-AE73-8842-A104-636AE1E6D574}" type="slidenum">
              <a:rPr lang="en-US" smtClean="0"/>
              <a:t>7</a:t>
            </a:fld>
            <a:endParaRPr lang="en-US" dirty="0"/>
          </a:p>
        </p:txBody>
      </p:sp>
    </p:spTree>
    <p:extLst>
      <p:ext uri="{BB962C8B-B14F-4D97-AF65-F5344CB8AC3E}">
        <p14:creationId xmlns:p14="http://schemas.microsoft.com/office/powerpoint/2010/main" val="37729306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1633C-59FA-494A-8FC7-9EE70BCDBF3F}"/>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8EAECCF0-DCBF-114B-8F76-B38F0CB94969}"/>
              </a:ext>
            </a:extLst>
          </p:cNvPr>
          <p:cNvSpPr>
            <a:spLocks noGrp="1"/>
          </p:cNvSpPr>
          <p:nvPr>
            <p:ph type="body" sz="quarter" idx="12"/>
          </p:nvPr>
        </p:nvSpPr>
        <p:spPr/>
        <p:txBody>
          <a:bodyPr/>
          <a:lstStyle/>
          <a:p>
            <a:endParaRPr lang="en-US"/>
          </a:p>
        </p:txBody>
      </p:sp>
      <p:sp>
        <p:nvSpPr>
          <p:cNvPr id="4" name="Picture Placeholder 3">
            <a:extLst>
              <a:ext uri="{FF2B5EF4-FFF2-40B4-BE49-F238E27FC236}">
                <a16:creationId xmlns:a16="http://schemas.microsoft.com/office/drawing/2014/main" id="{8BF47EDE-D190-6641-909C-6784CF0E2A1E}"/>
              </a:ext>
            </a:extLst>
          </p:cNvPr>
          <p:cNvSpPr>
            <a:spLocks noGrp="1"/>
          </p:cNvSpPr>
          <p:nvPr>
            <p:ph type="pic" sz="quarter" idx="13"/>
          </p:nvPr>
        </p:nvSpPr>
        <p:spPr/>
      </p:sp>
      <p:sp>
        <p:nvSpPr>
          <p:cNvPr id="5" name="Text Placeholder 4">
            <a:extLst>
              <a:ext uri="{FF2B5EF4-FFF2-40B4-BE49-F238E27FC236}">
                <a16:creationId xmlns:a16="http://schemas.microsoft.com/office/drawing/2014/main" id="{CF128206-5B3A-2748-BE8D-88232C23944A}"/>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2816521495"/>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F0B90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lstStyle>
        <a:defPPr algn="l">
          <a:defRPr sz="3600" b="0" i="0" dirty="0" smtClean="0">
            <a:solidFill>
              <a:schemeClr val="bg1"/>
            </a:solidFill>
            <a:latin typeface="Helvetica Neue Light" panose="02000403000000020004" pitchFamily="2" charset="0"/>
            <a:ea typeface="Helvetica Neue Light" panose="02000403000000020004" pitchFamily="2"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66e1bbde-16dd-49de-9a92-988d359cd6e4">
      <UserInfo>
        <DisplayName>Davies(ESO), Gareth</DisplayName>
        <AccountId>145</AccountId>
        <AccountType/>
      </UserInfo>
      <UserInfo>
        <DisplayName>Douet (ESO), Jennifer</DisplayName>
        <AccountId>512</AccountId>
        <AccountType/>
      </UserInfo>
    </SharedWithUsers>
    <NGESO_x0020_responded_x003f_ xmlns="28344a50-20ee-46b1-93e0-1faae7350029">true</NGESO_x0020_responded_x003f_>
    <NGESOowner xmlns="28344a50-20ee-46b1-93e0-1faae7350029">
      <UserInfo>
        <DisplayName/>
        <AccountId xsi:nil="true"/>
        <AccountType/>
      </UserInfo>
    </NGESOowner>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51C4DF7D45DB248AC86FE0097C440F5" ma:contentTypeVersion="16" ma:contentTypeDescription="Create a new document." ma:contentTypeScope="" ma:versionID="f8c5d4fa98df6487d7d8087e58fb7814">
  <xsd:schema xmlns:xsd="http://www.w3.org/2001/XMLSchema" xmlns:xs="http://www.w3.org/2001/XMLSchema" xmlns:p="http://schemas.microsoft.com/office/2006/metadata/properties" xmlns:ns2="28344a50-20ee-46b1-93e0-1faae7350029" xmlns:ns3="66e1bbde-16dd-49de-9a92-988d359cd6e4" targetNamespace="http://schemas.microsoft.com/office/2006/metadata/properties" ma:root="true" ma:fieldsID="14cd2b8ba505fd11c9e4b4b8e5cd1d24" ns2:_="" ns3:_="">
    <xsd:import namespace="28344a50-20ee-46b1-93e0-1faae7350029"/>
    <xsd:import namespace="66e1bbde-16dd-49de-9a92-988d359cd6e4"/>
    <xsd:element name="properties">
      <xsd:complexType>
        <xsd:sequence>
          <xsd:element name="documentManagement">
            <xsd:complexType>
              <xsd:all>
                <xsd:element ref="ns2:NGESOowner" minOccurs="0"/>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Location" minOccurs="0"/>
                <xsd:element ref="ns3:SharedWithUsers" minOccurs="0"/>
                <xsd:element ref="ns3:SharedWithDetails" minOccurs="0"/>
                <xsd:element ref="ns2:NGESO_x0020_responded_x003f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8344a50-20ee-46b1-93e0-1faae7350029" elementFormDefault="qualified">
    <xsd:import namespace="http://schemas.microsoft.com/office/2006/documentManagement/types"/>
    <xsd:import namespace="http://schemas.microsoft.com/office/infopath/2007/PartnerControls"/>
    <xsd:element name="NGESOowner" ma:index="1" nillable="true" ma:displayName="NGESO owner" ma:format="Dropdown" ma:list="UserInfo" ma:SharePointGroup="0" ma:internalName="NGESOown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hidden="true"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hidden="true" ma:internalName="MediaServiceOCR" ma:readOnly="true">
      <xsd:simpleType>
        <xsd:restriction base="dms:Note"/>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hidden="true" ma:internalName="MediaServiceKeyPoints" ma:readOnly="true">
      <xsd:simpleType>
        <xsd:restriction base="dms:Note"/>
      </xsd:simpleType>
    </xsd:element>
    <xsd:element name="MediaServiceLocation" ma:index="17" nillable="true" ma:displayName="Location" ma:hidden="true" ma:internalName="MediaServiceLocation" ma:readOnly="true">
      <xsd:simpleType>
        <xsd:restriction base="dms:Text"/>
      </xsd:simpleType>
    </xsd:element>
    <xsd:element name="NGESO_x0020_responded_x003f_" ma:index="21" nillable="true" ma:displayName="NGESO responded?" ma:default="1" ma:internalName="NGESO_x0020_responded_x003f_">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66e1bbde-16dd-49de-9a92-988d359cd6e4"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C161246-11E8-4016-8F71-9AB9FF5E0DF2}">
  <ds:schemaRefs>
    <ds:schemaRef ds:uri="http://schemas.microsoft.com/sharepoint/v3/contenttype/forms"/>
  </ds:schemaRefs>
</ds:datastoreItem>
</file>

<file path=customXml/itemProps2.xml><?xml version="1.0" encoding="utf-8"?>
<ds:datastoreItem xmlns:ds="http://schemas.openxmlformats.org/officeDocument/2006/customXml" ds:itemID="{29898A8F-1615-4279-BF08-1AD25581FA40}">
  <ds:schemaRefs>
    <ds:schemaRef ds:uri="http://schemas.microsoft.com/office/2006/metadata/properties"/>
    <ds:schemaRef ds:uri="http://schemas.microsoft.com/office/infopath/2007/PartnerControls"/>
    <ds:schemaRef ds:uri="66e1bbde-16dd-49de-9a92-988d359cd6e4"/>
    <ds:schemaRef ds:uri="28344a50-20ee-46b1-93e0-1faae7350029"/>
  </ds:schemaRefs>
</ds:datastoreItem>
</file>

<file path=customXml/itemProps3.xml><?xml version="1.0" encoding="utf-8"?>
<ds:datastoreItem xmlns:ds="http://schemas.openxmlformats.org/officeDocument/2006/customXml" ds:itemID="{8FD1FCCB-64B0-4C74-BA88-8EB33F3052F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8344a50-20ee-46b1-93e0-1faae7350029"/>
    <ds:schemaRef ds:uri="66e1bbde-16dd-49de-9a92-988d359cd6e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11697</TotalTime>
  <Words>1129</Words>
  <Application>Microsoft Office PowerPoint</Application>
  <PresentationFormat>Widescreen</PresentationFormat>
  <Paragraphs>116</Paragraphs>
  <Slides>8</Slides>
  <Notes>0</Notes>
  <HiddenSlides>0</HiddenSlides>
  <MMClips>0</MMClips>
  <ScaleCrop>false</ScaleCrop>
  <HeadingPairs>
    <vt:vector size="6" baseType="variant">
      <vt:variant>
        <vt:lpstr>Fonts Used</vt:lpstr>
      </vt:variant>
      <vt:variant>
        <vt:i4>19</vt:i4>
      </vt:variant>
      <vt:variant>
        <vt:lpstr>Theme</vt:lpstr>
      </vt:variant>
      <vt:variant>
        <vt:i4>2</vt:i4>
      </vt:variant>
      <vt:variant>
        <vt:lpstr>Slide Titles</vt:lpstr>
      </vt:variant>
      <vt:variant>
        <vt:i4>8</vt:i4>
      </vt:variant>
    </vt:vector>
  </HeadingPairs>
  <TitlesOfParts>
    <vt:vector size="29" baseType="lpstr">
      <vt:lpstr>Arial</vt:lpstr>
      <vt:lpstr>Calibri</vt:lpstr>
      <vt:lpstr>Calibri Light</vt:lpstr>
      <vt:lpstr>Helvetica Neue Light</vt:lpstr>
      <vt:lpstr>Helvetica Neue LT Pro 45 Light</vt:lpstr>
      <vt:lpstr>Helvetica Neue LT Pro 55 Roman</vt:lpstr>
      <vt:lpstr>Helvetica Neue LT Pro 65 Medium</vt:lpstr>
      <vt:lpstr>Helvetica Neue LT Std 35 Thin</vt:lpstr>
      <vt:lpstr>Helvetica Neue LT Std 45 Light</vt:lpstr>
      <vt:lpstr>Helvetica Neue LT Std 55 Roman</vt:lpstr>
      <vt:lpstr>Helvetica Neue LT Std 65 Medium</vt:lpstr>
      <vt:lpstr>Helvetica Neue LT Std 77 Bold C</vt:lpstr>
      <vt:lpstr>Helvetica Neue LT Std 87 Heavy </vt:lpstr>
      <vt:lpstr>Helvetica Neue LT Std 97 Black </vt:lpstr>
      <vt:lpstr>HelveticaNeueLTPro-Blk</vt:lpstr>
      <vt:lpstr>HelveticaNeueLTPro-Hv</vt:lpstr>
      <vt:lpstr>HelveticaNeueLTPro-Roman</vt:lpstr>
      <vt:lpstr>Symbol</vt:lpstr>
      <vt:lpstr>Wingdings 2</vt:lpstr>
      <vt:lpstr>Office Theme</vt:lpstr>
      <vt:lpstr>Office Theme</vt:lpstr>
      <vt:lpstr>PowerPoint Presentation</vt:lpstr>
      <vt:lpstr>Legal disclaimer and copyright</vt:lpstr>
      <vt:lpstr>Version control</vt:lpstr>
      <vt:lpstr>Introduction</vt:lpstr>
      <vt:lpstr>Summary of responses and changes</vt:lpstr>
      <vt:lpstr>Summary of responses and changes</vt:lpstr>
      <vt:lpstr>Feedback to this consultation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Stability Phase 2 Consultation Document</dc:title>
  <dc:creator>Haarith dhorat</dc:creator>
  <cp:lastModifiedBy>Dhorat(ESO), Haarith</cp:lastModifiedBy>
  <cp:revision>219</cp:revision>
  <dcterms:created xsi:type="dcterms:W3CDTF">2020-01-24T09:38:08Z</dcterms:created>
  <dcterms:modified xsi:type="dcterms:W3CDTF">2021-03-19T16:03:02Z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0x010100951C4DF7D45DB248AC86FE0097C440F5</vt:lpwstr>
  </property>
</Properties>
</file>